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9" r:id="rId3"/>
    <p:sldId id="260" r:id="rId4"/>
    <p:sldId id="261" r:id="rId5"/>
    <p:sldId id="262" r:id="rId6"/>
    <p:sldId id="263" r:id="rId7"/>
    <p:sldId id="264" r:id="rId8"/>
    <p:sldId id="265" r:id="rId9"/>
    <p:sldId id="266" r:id="rId10"/>
    <p:sldId id="267" r:id="rId11"/>
    <p:sldId id="273" r:id="rId12"/>
    <p:sldId id="275" r:id="rId13"/>
  </p:sldIdLst>
  <p:sldSz cx="18288000" cy="10287000"/>
  <p:notesSz cx="18288000" cy="10287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7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 Tech" userId="d80f75a4cb676e89" providerId="LiveId" clId="{35548BF1-3D18-4B7D-BE61-5A0F786D9980}"/>
    <pc:docChg chg="modSld">
      <pc:chgData name="Aya Tech" userId="d80f75a4cb676e89" providerId="LiveId" clId="{35548BF1-3D18-4B7D-BE61-5A0F786D9980}" dt="2023-09-19T17:27:55.405" v="104" actId="114"/>
      <pc:docMkLst>
        <pc:docMk/>
      </pc:docMkLst>
      <pc:sldChg chg="delSp modSp mod">
        <pc:chgData name="Aya Tech" userId="d80f75a4cb676e89" providerId="LiveId" clId="{35548BF1-3D18-4B7D-BE61-5A0F786D9980}" dt="2023-09-19T17:27:55.405" v="104" actId="114"/>
        <pc:sldMkLst>
          <pc:docMk/>
          <pc:sldMk cId="0" sldId="256"/>
        </pc:sldMkLst>
        <pc:spChg chg="del mod">
          <ac:chgData name="Aya Tech" userId="d80f75a4cb676e89" providerId="LiveId" clId="{35548BF1-3D18-4B7D-BE61-5A0F786D9980}" dt="2023-09-19T17:26:15.401" v="83"/>
          <ac:spMkLst>
            <pc:docMk/>
            <pc:sldMk cId="0" sldId="256"/>
            <ac:spMk id="3" creationId="{00000000-0000-0000-0000-000000000000}"/>
          </ac:spMkLst>
        </pc:spChg>
        <pc:spChg chg="mod">
          <ac:chgData name="Aya Tech" userId="d80f75a4cb676e89" providerId="LiveId" clId="{35548BF1-3D18-4B7D-BE61-5A0F786D9980}" dt="2023-09-19T17:27:55.405" v="104" actId="114"/>
          <ac:spMkLst>
            <pc:docMk/>
            <pc:sldMk cId="0" sldId="256"/>
            <ac:spMk id="5" creationId="{E1B4F776-202E-352A-78A3-D03069D207C0}"/>
          </ac:spMkLst>
        </pc:spChg>
      </pc:sldChg>
      <pc:sldChg chg="modSp mod">
        <pc:chgData name="Aya Tech" userId="d80f75a4cb676e89" providerId="LiveId" clId="{35548BF1-3D18-4B7D-BE61-5A0F786D9980}" dt="2023-09-19T17:22:03.664" v="47" actId="20577"/>
        <pc:sldMkLst>
          <pc:docMk/>
          <pc:sldMk cId="0" sldId="273"/>
        </pc:sldMkLst>
        <pc:spChg chg="mod">
          <ac:chgData name="Aya Tech" userId="d80f75a4cb676e89" providerId="LiveId" clId="{35548BF1-3D18-4B7D-BE61-5A0F786D9980}" dt="2023-09-19T17:22:03.664" v="47" actId="20577"/>
          <ac:spMkLst>
            <pc:docMk/>
            <pc:sldMk cId="0" sldId="273"/>
            <ac:spMk id="20" creationId="{4A2BE5AE-1E32-DEC3-5CDA-45F1E0E366F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r">
              <a:defRPr sz="1200"/>
            </a:lvl1pPr>
          </a:lstStyle>
          <a:p>
            <a:endParaRPr lang="ar-EG"/>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l">
              <a:defRPr sz="1200"/>
            </a:lvl1pPr>
          </a:lstStyle>
          <a:p>
            <a:fld id="{154E1C8D-2269-4956-8CA0-50BD3F7ED35E}" type="datetimeFigureOut">
              <a:rPr lang="ar-EG" smtClean="0"/>
              <a:t>05/03/1445</a:t>
            </a:fld>
            <a:endParaRPr lang="ar-EG"/>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ar-EG"/>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r">
              <a:defRPr sz="1200"/>
            </a:lvl1pPr>
          </a:lstStyle>
          <a:p>
            <a:endParaRPr lang="ar-EG"/>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l">
              <a:defRPr sz="1200"/>
            </a:lvl1pPr>
          </a:lstStyle>
          <a:p>
            <a:fld id="{0D06A3AF-989F-4C4D-8175-8C74C523E1D1}" type="slidenum">
              <a:rPr lang="ar-EG" smtClean="0"/>
              <a:t>‹#›</a:t>
            </a:fld>
            <a:endParaRPr lang="ar-EG"/>
          </a:p>
        </p:txBody>
      </p:sp>
    </p:spTree>
    <p:extLst>
      <p:ext uri="{BB962C8B-B14F-4D97-AF65-F5344CB8AC3E}">
        <p14:creationId xmlns:p14="http://schemas.microsoft.com/office/powerpoint/2010/main" val="1078033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a:p>
        </p:txBody>
      </p:sp>
      <p:sp>
        <p:nvSpPr>
          <p:cNvPr id="4" name="Slide Number Placeholder 3"/>
          <p:cNvSpPr>
            <a:spLocks noGrp="1"/>
          </p:cNvSpPr>
          <p:nvPr>
            <p:ph type="sldNum" sz="quarter" idx="5"/>
          </p:nvPr>
        </p:nvSpPr>
        <p:spPr/>
        <p:txBody>
          <a:bodyPr/>
          <a:lstStyle/>
          <a:p>
            <a:fld id="{0D06A3AF-989F-4C4D-8175-8C74C523E1D1}" type="slidenum">
              <a:rPr lang="ar-EG" smtClean="0"/>
              <a:t>2</a:t>
            </a:fld>
            <a:endParaRPr lang="ar-EG"/>
          </a:p>
        </p:txBody>
      </p:sp>
    </p:spTree>
    <p:extLst>
      <p:ext uri="{BB962C8B-B14F-4D97-AF65-F5344CB8AC3E}">
        <p14:creationId xmlns:p14="http://schemas.microsoft.com/office/powerpoint/2010/main" val="3767033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0D06A3AF-989F-4C4D-8175-8C74C523E1D1}" type="slidenum">
              <a:rPr lang="ar-EG" smtClean="0"/>
              <a:t>3</a:t>
            </a:fld>
            <a:endParaRPr lang="ar-EG"/>
          </a:p>
        </p:txBody>
      </p:sp>
    </p:spTree>
    <p:extLst>
      <p:ext uri="{BB962C8B-B14F-4D97-AF65-F5344CB8AC3E}">
        <p14:creationId xmlns:p14="http://schemas.microsoft.com/office/powerpoint/2010/main" val="2159634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F5"/>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961255" y="0"/>
            <a:ext cx="13906499" cy="10286999"/>
          </a:xfrm>
          <a:prstGeom prst="rect">
            <a:avLst/>
          </a:prstGeom>
        </p:spPr>
      </p:pic>
      <p:sp>
        <p:nvSpPr>
          <p:cNvPr id="18" name="bg object 18"/>
          <p:cNvSpPr/>
          <p:nvPr/>
        </p:nvSpPr>
        <p:spPr>
          <a:xfrm>
            <a:off x="1785162" y="11"/>
            <a:ext cx="1208405" cy="2832100"/>
          </a:xfrm>
          <a:custGeom>
            <a:avLst/>
            <a:gdLst/>
            <a:ahLst/>
            <a:cxnLst/>
            <a:rect l="l" t="t" r="r" b="b"/>
            <a:pathLst>
              <a:path w="1208405" h="2832100">
                <a:moveTo>
                  <a:pt x="472706" y="2414409"/>
                </a:moveTo>
                <a:lnTo>
                  <a:pt x="468807" y="2331923"/>
                </a:lnTo>
                <a:lnTo>
                  <a:pt x="467855" y="2298839"/>
                </a:lnTo>
                <a:lnTo>
                  <a:pt x="468401" y="2265781"/>
                </a:lnTo>
                <a:lnTo>
                  <a:pt x="466128" y="2233041"/>
                </a:lnTo>
                <a:lnTo>
                  <a:pt x="461048" y="2200605"/>
                </a:lnTo>
                <a:lnTo>
                  <a:pt x="453161" y="2168499"/>
                </a:lnTo>
                <a:lnTo>
                  <a:pt x="435571" y="2121674"/>
                </a:lnTo>
                <a:lnTo>
                  <a:pt x="427253" y="2098205"/>
                </a:lnTo>
                <a:lnTo>
                  <a:pt x="408470" y="2053399"/>
                </a:lnTo>
                <a:lnTo>
                  <a:pt x="373443" y="2030603"/>
                </a:lnTo>
                <a:lnTo>
                  <a:pt x="367449" y="2029548"/>
                </a:lnTo>
                <a:lnTo>
                  <a:pt x="346202" y="2024392"/>
                </a:lnTo>
                <a:lnTo>
                  <a:pt x="302552" y="2015718"/>
                </a:lnTo>
                <a:lnTo>
                  <a:pt x="263194" y="2005711"/>
                </a:lnTo>
                <a:lnTo>
                  <a:pt x="244779" y="2002345"/>
                </a:lnTo>
                <a:lnTo>
                  <a:pt x="226187" y="2000300"/>
                </a:lnTo>
                <a:lnTo>
                  <a:pt x="207391" y="1999564"/>
                </a:lnTo>
                <a:lnTo>
                  <a:pt x="188595" y="2000148"/>
                </a:lnTo>
                <a:lnTo>
                  <a:pt x="133299" y="2009813"/>
                </a:lnTo>
                <a:lnTo>
                  <a:pt x="90271" y="2033778"/>
                </a:lnTo>
                <a:lnTo>
                  <a:pt x="59613" y="2083193"/>
                </a:lnTo>
                <a:lnTo>
                  <a:pt x="44805" y="2139416"/>
                </a:lnTo>
                <a:lnTo>
                  <a:pt x="42405" y="2179878"/>
                </a:lnTo>
                <a:lnTo>
                  <a:pt x="38481" y="2220277"/>
                </a:lnTo>
                <a:lnTo>
                  <a:pt x="33642" y="2260650"/>
                </a:lnTo>
                <a:lnTo>
                  <a:pt x="22631" y="2343658"/>
                </a:lnTo>
                <a:lnTo>
                  <a:pt x="10160" y="2428938"/>
                </a:lnTo>
                <a:lnTo>
                  <a:pt x="5308" y="2471674"/>
                </a:lnTo>
                <a:lnTo>
                  <a:pt x="2501" y="2509736"/>
                </a:lnTo>
                <a:lnTo>
                  <a:pt x="723" y="2547823"/>
                </a:lnTo>
                <a:lnTo>
                  <a:pt x="0" y="2585961"/>
                </a:lnTo>
                <a:lnTo>
                  <a:pt x="304" y="2624124"/>
                </a:lnTo>
                <a:lnTo>
                  <a:pt x="6743" y="2671800"/>
                </a:lnTo>
                <a:lnTo>
                  <a:pt x="23749" y="2716796"/>
                </a:lnTo>
                <a:lnTo>
                  <a:pt x="50444" y="2756827"/>
                </a:lnTo>
                <a:lnTo>
                  <a:pt x="97624" y="2799092"/>
                </a:lnTo>
                <a:lnTo>
                  <a:pt x="138125" y="2820352"/>
                </a:lnTo>
                <a:lnTo>
                  <a:pt x="182651" y="2830817"/>
                </a:lnTo>
                <a:lnTo>
                  <a:pt x="197904" y="2831757"/>
                </a:lnTo>
                <a:lnTo>
                  <a:pt x="213182" y="2831427"/>
                </a:lnTo>
                <a:lnTo>
                  <a:pt x="258102" y="2822752"/>
                </a:lnTo>
                <a:lnTo>
                  <a:pt x="299415" y="2803131"/>
                </a:lnTo>
                <a:lnTo>
                  <a:pt x="349046" y="2759405"/>
                </a:lnTo>
                <a:lnTo>
                  <a:pt x="381406" y="2720911"/>
                </a:lnTo>
                <a:lnTo>
                  <a:pt x="408978" y="2678874"/>
                </a:lnTo>
                <a:lnTo>
                  <a:pt x="431787" y="2633294"/>
                </a:lnTo>
                <a:lnTo>
                  <a:pt x="450621" y="2583751"/>
                </a:lnTo>
                <a:lnTo>
                  <a:pt x="461835" y="2531681"/>
                </a:lnTo>
                <a:lnTo>
                  <a:pt x="468261" y="2475700"/>
                </a:lnTo>
                <a:lnTo>
                  <a:pt x="472706" y="2414409"/>
                </a:lnTo>
                <a:close/>
              </a:path>
              <a:path w="1208405" h="2832100">
                <a:moveTo>
                  <a:pt x="1208239" y="0"/>
                </a:moveTo>
                <a:lnTo>
                  <a:pt x="387642" y="0"/>
                </a:lnTo>
                <a:lnTo>
                  <a:pt x="381152" y="73672"/>
                </a:lnTo>
                <a:lnTo>
                  <a:pt x="381927" y="76885"/>
                </a:lnTo>
                <a:lnTo>
                  <a:pt x="381838" y="140385"/>
                </a:lnTo>
                <a:lnTo>
                  <a:pt x="379882" y="200609"/>
                </a:lnTo>
                <a:lnTo>
                  <a:pt x="372084" y="303974"/>
                </a:lnTo>
                <a:lnTo>
                  <a:pt x="359321" y="458952"/>
                </a:lnTo>
                <a:lnTo>
                  <a:pt x="349338" y="562178"/>
                </a:lnTo>
                <a:lnTo>
                  <a:pt x="341896" y="654964"/>
                </a:lnTo>
                <a:lnTo>
                  <a:pt x="336550" y="701205"/>
                </a:lnTo>
                <a:lnTo>
                  <a:pt x="327228" y="747014"/>
                </a:lnTo>
                <a:lnTo>
                  <a:pt x="311734" y="792137"/>
                </a:lnTo>
                <a:lnTo>
                  <a:pt x="284124" y="843089"/>
                </a:lnTo>
                <a:lnTo>
                  <a:pt x="282079" y="850341"/>
                </a:lnTo>
                <a:lnTo>
                  <a:pt x="273469" y="936117"/>
                </a:lnTo>
                <a:lnTo>
                  <a:pt x="263575" y="999909"/>
                </a:lnTo>
                <a:lnTo>
                  <a:pt x="256387" y="1037704"/>
                </a:lnTo>
                <a:lnTo>
                  <a:pt x="249923" y="1075537"/>
                </a:lnTo>
                <a:lnTo>
                  <a:pt x="245643" y="1113472"/>
                </a:lnTo>
                <a:lnTo>
                  <a:pt x="237858" y="1206881"/>
                </a:lnTo>
                <a:lnTo>
                  <a:pt x="237134" y="1253782"/>
                </a:lnTo>
                <a:lnTo>
                  <a:pt x="242138" y="1300975"/>
                </a:lnTo>
                <a:lnTo>
                  <a:pt x="244386" y="1329474"/>
                </a:lnTo>
                <a:lnTo>
                  <a:pt x="245376" y="1357985"/>
                </a:lnTo>
                <a:lnTo>
                  <a:pt x="245097" y="1386509"/>
                </a:lnTo>
                <a:lnTo>
                  <a:pt x="243560" y="1415059"/>
                </a:lnTo>
                <a:lnTo>
                  <a:pt x="242938" y="1435760"/>
                </a:lnTo>
                <a:lnTo>
                  <a:pt x="243941" y="1477098"/>
                </a:lnTo>
                <a:lnTo>
                  <a:pt x="251879" y="1532572"/>
                </a:lnTo>
                <a:lnTo>
                  <a:pt x="266814" y="1602168"/>
                </a:lnTo>
                <a:lnTo>
                  <a:pt x="273024" y="1637017"/>
                </a:lnTo>
                <a:lnTo>
                  <a:pt x="297472" y="1708924"/>
                </a:lnTo>
                <a:lnTo>
                  <a:pt x="333184" y="1779130"/>
                </a:lnTo>
                <a:lnTo>
                  <a:pt x="378193" y="1835492"/>
                </a:lnTo>
                <a:lnTo>
                  <a:pt x="406488" y="1861629"/>
                </a:lnTo>
                <a:lnTo>
                  <a:pt x="433412" y="1888248"/>
                </a:lnTo>
                <a:lnTo>
                  <a:pt x="468325" y="1920430"/>
                </a:lnTo>
                <a:lnTo>
                  <a:pt x="506234" y="1947964"/>
                </a:lnTo>
                <a:lnTo>
                  <a:pt x="547116" y="1970836"/>
                </a:lnTo>
                <a:lnTo>
                  <a:pt x="590981" y="1989035"/>
                </a:lnTo>
                <a:lnTo>
                  <a:pt x="646798" y="2006612"/>
                </a:lnTo>
                <a:lnTo>
                  <a:pt x="704684" y="2015172"/>
                </a:lnTo>
                <a:lnTo>
                  <a:pt x="731901" y="2016086"/>
                </a:lnTo>
                <a:lnTo>
                  <a:pt x="759015" y="2015223"/>
                </a:lnTo>
                <a:lnTo>
                  <a:pt x="812901" y="2008225"/>
                </a:lnTo>
                <a:lnTo>
                  <a:pt x="865441" y="1994369"/>
                </a:lnTo>
                <a:lnTo>
                  <a:pt x="932688" y="1966302"/>
                </a:lnTo>
                <a:lnTo>
                  <a:pt x="976871" y="1933638"/>
                </a:lnTo>
                <a:lnTo>
                  <a:pt x="1014818" y="1884946"/>
                </a:lnTo>
                <a:lnTo>
                  <a:pt x="1033487" y="1831263"/>
                </a:lnTo>
                <a:lnTo>
                  <a:pt x="1034351" y="1822348"/>
                </a:lnTo>
                <a:lnTo>
                  <a:pt x="1036218" y="1813725"/>
                </a:lnTo>
                <a:lnTo>
                  <a:pt x="1039114" y="1805381"/>
                </a:lnTo>
                <a:lnTo>
                  <a:pt x="1043025" y="1797316"/>
                </a:lnTo>
                <a:lnTo>
                  <a:pt x="1056995" y="1751304"/>
                </a:lnTo>
                <a:lnTo>
                  <a:pt x="1059332" y="1704632"/>
                </a:lnTo>
                <a:lnTo>
                  <a:pt x="1057541" y="1657718"/>
                </a:lnTo>
                <a:lnTo>
                  <a:pt x="1059827" y="1594485"/>
                </a:lnTo>
                <a:lnTo>
                  <a:pt x="1057313" y="1561147"/>
                </a:lnTo>
                <a:lnTo>
                  <a:pt x="1056906" y="1544497"/>
                </a:lnTo>
                <a:lnTo>
                  <a:pt x="1058075" y="1525447"/>
                </a:lnTo>
                <a:lnTo>
                  <a:pt x="1063942" y="1468374"/>
                </a:lnTo>
                <a:lnTo>
                  <a:pt x="1085951" y="1202016"/>
                </a:lnTo>
                <a:lnTo>
                  <a:pt x="1092492" y="1132255"/>
                </a:lnTo>
                <a:lnTo>
                  <a:pt x="1103007" y="1036459"/>
                </a:lnTo>
                <a:lnTo>
                  <a:pt x="1110056" y="984402"/>
                </a:lnTo>
                <a:lnTo>
                  <a:pt x="1120178" y="928649"/>
                </a:lnTo>
                <a:lnTo>
                  <a:pt x="1132941" y="869213"/>
                </a:lnTo>
                <a:lnTo>
                  <a:pt x="1138034" y="839393"/>
                </a:lnTo>
                <a:lnTo>
                  <a:pt x="1143114" y="799884"/>
                </a:lnTo>
                <a:lnTo>
                  <a:pt x="1147381" y="760298"/>
                </a:lnTo>
                <a:lnTo>
                  <a:pt x="1154391" y="680986"/>
                </a:lnTo>
                <a:lnTo>
                  <a:pt x="1162761" y="570268"/>
                </a:lnTo>
                <a:lnTo>
                  <a:pt x="1170012" y="459486"/>
                </a:lnTo>
                <a:lnTo>
                  <a:pt x="1170368" y="441363"/>
                </a:lnTo>
                <a:lnTo>
                  <a:pt x="1169644" y="405028"/>
                </a:lnTo>
                <a:lnTo>
                  <a:pt x="1170736" y="386956"/>
                </a:lnTo>
                <a:lnTo>
                  <a:pt x="1176185" y="347497"/>
                </a:lnTo>
                <a:lnTo>
                  <a:pt x="1188364" y="268668"/>
                </a:lnTo>
                <a:lnTo>
                  <a:pt x="1192796" y="229158"/>
                </a:lnTo>
                <a:lnTo>
                  <a:pt x="1200391" y="127609"/>
                </a:lnTo>
                <a:lnTo>
                  <a:pt x="1208239" y="0"/>
                </a:lnTo>
                <a:close/>
              </a:path>
            </a:pathLst>
          </a:custGeom>
          <a:solidFill>
            <a:srgbClr val="CAEBD9"/>
          </a:solidFill>
        </p:spPr>
        <p:txBody>
          <a:bodyPr wrap="square" lIns="0" tIns="0" rIns="0" bIns="0" rtlCol="0"/>
          <a:lstStyle/>
          <a:p>
            <a:endParaRPr/>
          </a:p>
        </p:txBody>
      </p:sp>
      <p:sp>
        <p:nvSpPr>
          <p:cNvPr id="19" name="bg object 19"/>
          <p:cNvSpPr/>
          <p:nvPr/>
        </p:nvSpPr>
        <p:spPr>
          <a:xfrm>
            <a:off x="697077" y="11"/>
            <a:ext cx="2192020" cy="3432175"/>
          </a:xfrm>
          <a:custGeom>
            <a:avLst/>
            <a:gdLst/>
            <a:ahLst/>
            <a:cxnLst/>
            <a:rect l="l" t="t" r="r" b="b"/>
            <a:pathLst>
              <a:path w="2192020" h="3432175">
                <a:moveTo>
                  <a:pt x="587844" y="312089"/>
                </a:moveTo>
                <a:lnTo>
                  <a:pt x="585978" y="257289"/>
                </a:lnTo>
                <a:lnTo>
                  <a:pt x="582955" y="202463"/>
                </a:lnTo>
                <a:lnTo>
                  <a:pt x="578091" y="159854"/>
                </a:lnTo>
                <a:lnTo>
                  <a:pt x="570407" y="117233"/>
                </a:lnTo>
                <a:lnTo>
                  <a:pt x="566077" y="74587"/>
                </a:lnTo>
                <a:lnTo>
                  <a:pt x="571246" y="31902"/>
                </a:lnTo>
                <a:lnTo>
                  <a:pt x="572033" y="25222"/>
                </a:lnTo>
                <a:lnTo>
                  <a:pt x="570852" y="18935"/>
                </a:lnTo>
                <a:lnTo>
                  <a:pt x="567690" y="13004"/>
                </a:lnTo>
                <a:lnTo>
                  <a:pt x="561581" y="0"/>
                </a:lnTo>
                <a:lnTo>
                  <a:pt x="78701" y="0"/>
                </a:lnTo>
                <a:lnTo>
                  <a:pt x="74460" y="5892"/>
                </a:lnTo>
                <a:lnTo>
                  <a:pt x="59524" y="27203"/>
                </a:lnTo>
                <a:lnTo>
                  <a:pt x="51092" y="49174"/>
                </a:lnTo>
                <a:lnTo>
                  <a:pt x="46355" y="71564"/>
                </a:lnTo>
                <a:lnTo>
                  <a:pt x="42494" y="94157"/>
                </a:lnTo>
                <a:lnTo>
                  <a:pt x="28143" y="166204"/>
                </a:lnTo>
                <a:lnTo>
                  <a:pt x="21628" y="202285"/>
                </a:lnTo>
                <a:lnTo>
                  <a:pt x="16421" y="238467"/>
                </a:lnTo>
                <a:lnTo>
                  <a:pt x="10871" y="266458"/>
                </a:lnTo>
                <a:lnTo>
                  <a:pt x="3898" y="294360"/>
                </a:lnTo>
                <a:lnTo>
                  <a:pt x="0" y="322503"/>
                </a:lnTo>
                <a:lnTo>
                  <a:pt x="3632" y="351180"/>
                </a:lnTo>
                <a:lnTo>
                  <a:pt x="6985" y="360349"/>
                </a:lnTo>
                <a:lnTo>
                  <a:pt x="8978" y="369709"/>
                </a:lnTo>
                <a:lnTo>
                  <a:pt x="9601" y="379260"/>
                </a:lnTo>
                <a:lnTo>
                  <a:pt x="8864" y="389001"/>
                </a:lnTo>
                <a:lnTo>
                  <a:pt x="7607" y="394843"/>
                </a:lnTo>
                <a:lnTo>
                  <a:pt x="7150" y="400761"/>
                </a:lnTo>
                <a:lnTo>
                  <a:pt x="22136" y="445096"/>
                </a:lnTo>
                <a:lnTo>
                  <a:pt x="30645" y="453402"/>
                </a:lnTo>
                <a:lnTo>
                  <a:pt x="85001" y="513981"/>
                </a:lnTo>
                <a:lnTo>
                  <a:pt x="112547" y="544144"/>
                </a:lnTo>
                <a:lnTo>
                  <a:pt x="140741" y="574065"/>
                </a:lnTo>
                <a:lnTo>
                  <a:pt x="173786" y="600189"/>
                </a:lnTo>
                <a:lnTo>
                  <a:pt x="214985" y="619290"/>
                </a:lnTo>
                <a:lnTo>
                  <a:pt x="264007" y="632587"/>
                </a:lnTo>
                <a:lnTo>
                  <a:pt x="320522" y="641273"/>
                </a:lnTo>
                <a:lnTo>
                  <a:pt x="336334" y="639991"/>
                </a:lnTo>
                <a:lnTo>
                  <a:pt x="382638" y="630047"/>
                </a:lnTo>
                <a:lnTo>
                  <a:pt x="423418" y="606793"/>
                </a:lnTo>
                <a:lnTo>
                  <a:pt x="460806" y="578434"/>
                </a:lnTo>
                <a:lnTo>
                  <a:pt x="495706" y="542886"/>
                </a:lnTo>
                <a:lnTo>
                  <a:pt x="520776" y="499833"/>
                </a:lnTo>
                <a:lnTo>
                  <a:pt x="530783" y="479679"/>
                </a:lnTo>
                <a:lnTo>
                  <a:pt x="543153" y="459943"/>
                </a:lnTo>
                <a:lnTo>
                  <a:pt x="555802" y="440245"/>
                </a:lnTo>
                <a:lnTo>
                  <a:pt x="566674" y="420179"/>
                </a:lnTo>
                <a:lnTo>
                  <a:pt x="583196" y="366496"/>
                </a:lnTo>
                <a:lnTo>
                  <a:pt x="587844" y="312089"/>
                </a:lnTo>
                <a:close/>
              </a:path>
              <a:path w="2192020" h="3432175">
                <a:moveTo>
                  <a:pt x="1110132" y="914895"/>
                </a:moveTo>
                <a:lnTo>
                  <a:pt x="1102334" y="825639"/>
                </a:lnTo>
                <a:lnTo>
                  <a:pt x="1097876" y="781037"/>
                </a:lnTo>
                <a:lnTo>
                  <a:pt x="1092200" y="736473"/>
                </a:lnTo>
                <a:lnTo>
                  <a:pt x="1071676" y="699604"/>
                </a:lnTo>
                <a:lnTo>
                  <a:pt x="1033043" y="676363"/>
                </a:lnTo>
                <a:lnTo>
                  <a:pt x="977074" y="650252"/>
                </a:lnTo>
                <a:lnTo>
                  <a:pt x="935926" y="634225"/>
                </a:lnTo>
                <a:lnTo>
                  <a:pt x="897470" y="625030"/>
                </a:lnTo>
                <a:lnTo>
                  <a:pt x="857999" y="622554"/>
                </a:lnTo>
                <a:lnTo>
                  <a:pt x="844778" y="623252"/>
                </a:lnTo>
                <a:lnTo>
                  <a:pt x="805789" y="629818"/>
                </a:lnTo>
                <a:lnTo>
                  <a:pt x="768451" y="643001"/>
                </a:lnTo>
                <a:lnTo>
                  <a:pt x="698766" y="695744"/>
                </a:lnTo>
                <a:lnTo>
                  <a:pt x="664959" y="739965"/>
                </a:lnTo>
                <a:lnTo>
                  <a:pt x="639457" y="786523"/>
                </a:lnTo>
                <a:lnTo>
                  <a:pt x="618121" y="834034"/>
                </a:lnTo>
                <a:lnTo>
                  <a:pt x="601421" y="876808"/>
                </a:lnTo>
                <a:lnTo>
                  <a:pt x="587209" y="920064"/>
                </a:lnTo>
                <a:lnTo>
                  <a:pt x="550037" y="1041882"/>
                </a:lnTo>
                <a:lnTo>
                  <a:pt x="496493" y="1203655"/>
                </a:lnTo>
                <a:lnTo>
                  <a:pt x="480580" y="1253794"/>
                </a:lnTo>
                <a:lnTo>
                  <a:pt x="465772" y="1304086"/>
                </a:lnTo>
                <a:lnTo>
                  <a:pt x="454063" y="1350772"/>
                </a:lnTo>
                <a:lnTo>
                  <a:pt x="443712" y="1397749"/>
                </a:lnTo>
                <a:lnTo>
                  <a:pt x="434721" y="1444993"/>
                </a:lnTo>
                <a:lnTo>
                  <a:pt x="427088" y="1492516"/>
                </a:lnTo>
                <a:lnTo>
                  <a:pt x="418909" y="1547571"/>
                </a:lnTo>
                <a:lnTo>
                  <a:pt x="411708" y="1602676"/>
                </a:lnTo>
                <a:lnTo>
                  <a:pt x="405130" y="1657807"/>
                </a:lnTo>
                <a:lnTo>
                  <a:pt x="395960" y="1739874"/>
                </a:lnTo>
                <a:lnTo>
                  <a:pt x="392557" y="1793811"/>
                </a:lnTo>
                <a:lnTo>
                  <a:pt x="392036" y="1820849"/>
                </a:lnTo>
                <a:lnTo>
                  <a:pt x="393255" y="1851075"/>
                </a:lnTo>
                <a:lnTo>
                  <a:pt x="397662" y="1911553"/>
                </a:lnTo>
                <a:lnTo>
                  <a:pt x="397522" y="1954999"/>
                </a:lnTo>
                <a:lnTo>
                  <a:pt x="405676" y="1993544"/>
                </a:lnTo>
                <a:lnTo>
                  <a:pt x="426110" y="2027224"/>
                </a:lnTo>
                <a:lnTo>
                  <a:pt x="435406" y="2036749"/>
                </a:lnTo>
                <a:lnTo>
                  <a:pt x="446849" y="2049221"/>
                </a:lnTo>
                <a:lnTo>
                  <a:pt x="476885" y="2084920"/>
                </a:lnTo>
                <a:lnTo>
                  <a:pt x="519747" y="2125700"/>
                </a:lnTo>
                <a:lnTo>
                  <a:pt x="567702" y="2160765"/>
                </a:lnTo>
                <a:lnTo>
                  <a:pt x="619569" y="2189251"/>
                </a:lnTo>
                <a:lnTo>
                  <a:pt x="659282" y="2205659"/>
                </a:lnTo>
                <a:lnTo>
                  <a:pt x="697649" y="2215578"/>
                </a:lnTo>
                <a:lnTo>
                  <a:pt x="737133" y="2219121"/>
                </a:lnTo>
                <a:lnTo>
                  <a:pt x="750392" y="2218855"/>
                </a:lnTo>
                <a:lnTo>
                  <a:pt x="789698" y="2213775"/>
                </a:lnTo>
                <a:lnTo>
                  <a:pt x="827697" y="2202332"/>
                </a:lnTo>
                <a:lnTo>
                  <a:pt x="866292" y="2182164"/>
                </a:lnTo>
                <a:lnTo>
                  <a:pt x="904875" y="2148459"/>
                </a:lnTo>
                <a:lnTo>
                  <a:pt x="934720" y="2106828"/>
                </a:lnTo>
                <a:lnTo>
                  <a:pt x="960818" y="2048637"/>
                </a:lnTo>
                <a:lnTo>
                  <a:pt x="978242" y="2005431"/>
                </a:lnTo>
                <a:lnTo>
                  <a:pt x="994714" y="1961870"/>
                </a:lnTo>
                <a:lnTo>
                  <a:pt x="1010234" y="1917954"/>
                </a:lnTo>
                <a:lnTo>
                  <a:pt x="1024801" y="1873669"/>
                </a:lnTo>
                <a:lnTo>
                  <a:pt x="1037158" y="1827720"/>
                </a:lnTo>
                <a:lnTo>
                  <a:pt x="1048397" y="1781543"/>
                </a:lnTo>
                <a:lnTo>
                  <a:pt x="1058545" y="1735112"/>
                </a:lnTo>
                <a:lnTo>
                  <a:pt x="1067587" y="1688439"/>
                </a:lnTo>
                <a:lnTo>
                  <a:pt x="1075537" y="1641538"/>
                </a:lnTo>
                <a:lnTo>
                  <a:pt x="1082001" y="1595767"/>
                </a:lnTo>
                <a:lnTo>
                  <a:pt x="1087221" y="1549869"/>
                </a:lnTo>
                <a:lnTo>
                  <a:pt x="1091222" y="1503857"/>
                </a:lnTo>
                <a:lnTo>
                  <a:pt x="1093990" y="1457718"/>
                </a:lnTo>
                <a:lnTo>
                  <a:pt x="1094092" y="1432344"/>
                </a:lnTo>
                <a:lnTo>
                  <a:pt x="1090625" y="1381366"/>
                </a:lnTo>
                <a:lnTo>
                  <a:pt x="1090409" y="1355877"/>
                </a:lnTo>
                <a:lnTo>
                  <a:pt x="1092822" y="1308354"/>
                </a:lnTo>
                <a:lnTo>
                  <a:pt x="1104201" y="1118260"/>
                </a:lnTo>
                <a:lnTo>
                  <a:pt x="1106258" y="1070749"/>
                </a:lnTo>
                <a:lnTo>
                  <a:pt x="1106538" y="1031887"/>
                </a:lnTo>
                <a:lnTo>
                  <a:pt x="1105242" y="992962"/>
                </a:lnTo>
                <a:lnTo>
                  <a:pt x="1101509" y="915047"/>
                </a:lnTo>
                <a:lnTo>
                  <a:pt x="1110132" y="914895"/>
                </a:lnTo>
                <a:close/>
              </a:path>
              <a:path w="2192020" h="3432175">
                <a:moveTo>
                  <a:pt x="2191728" y="3167062"/>
                </a:moveTo>
                <a:lnTo>
                  <a:pt x="2190064" y="3119945"/>
                </a:lnTo>
                <a:lnTo>
                  <a:pt x="2187257" y="3072815"/>
                </a:lnTo>
                <a:lnTo>
                  <a:pt x="2176602" y="2931388"/>
                </a:lnTo>
                <a:lnTo>
                  <a:pt x="2160562" y="2692450"/>
                </a:lnTo>
                <a:lnTo>
                  <a:pt x="2157031" y="2620670"/>
                </a:lnTo>
                <a:lnTo>
                  <a:pt x="2149246" y="2549245"/>
                </a:lnTo>
                <a:lnTo>
                  <a:pt x="2143302" y="2519781"/>
                </a:lnTo>
                <a:lnTo>
                  <a:pt x="2138299" y="2490000"/>
                </a:lnTo>
                <a:lnTo>
                  <a:pt x="2136813" y="2459418"/>
                </a:lnTo>
                <a:lnTo>
                  <a:pt x="2141410" y="2427541"/>
                </a:lnTo>
                <a:lnTo>
                  <a:pt x="2136381" y="2348204"/>
                </a:lnTo>
                <a:lnTo>
                  <a:pt x="2121903" y="2274443"/>
                </a:lnTo>
                <a:lnTo>
                  <a:pt x="2095969" y="2232749"/>
                </a:lnTo>
                <a:lnTo>
                  <a:pt x="2055202" y="2195804"/>
                </a:lnTo>
                <a:lnTo>
                  <a:pt x="1998764" y="2164042"/>
                </a:lnTo>
                <a:lnTo>
                  <a:pt x="1953691" y="2150300"/>
                </a:lnTo>
                <a:lnTo>
                  <a:pt x="1909914" y="2145855"/>
                </a:lnTo>
                <a:lnTo>
                  <a:pt x="1883803" y="2149462"/>
                </a:lnTo>
                <a:lnTo>
                  <a:pt x="1833435" y="2163153"/>
                </a:lnTo>
                <a:lnTo>
                  <a:pt x="1794421" y="2176856"/>
                </a:lnTo>
                <a:lnTo>
                  <a:pt x="1744078" y="2216912"/>
                </a:lnTo>
                <a:lnTo>
                  <a:pt x="1723567" y="2261362"/>
                </a:lnTo>
                <a:lnTo>
                  <a:pt x="1715262" y="2300541"/>
                </a:lnTo>
                <a:lnTo>
                  <a:pt x="1711248" y="2367000"/>
                </a:lnTo>
                <a:lnTo>
                  <a:pt x="1704886" y="2413050"/>
                </a:lnTo>
                <a:lnTo>
                  <a:pt x="1697761" y="2459024"/>
                </a:lnTo>
                <a:lnTo>
                  <a:pt x="1692910" y="2505125"/>
                </a:lnTo>
                <a:lnTo>
                  <a:pt x="1693329" y="2551531"/>
                </a:lnTo>
                <a:lnTo>
                  <a:pt x="1692160" y="2564231"/>
                </a:lnTo>
                <a:lnTo>
                  <a:pt x="1686369" y="2610739"/>
                </a:lnTo>
                <a:lnTo>
                  <a:pt x="1681848" y="2678785"/>
                </a:lnTo>
                <a:lnTo>
                  <a:pt x="1680895" y="2712897"/>
                </a:lnTo>
                <a:lnTo>
                  <a:pt x="1683524" y="2752547"/>
                </a:lnTo>
                <a:lnTo>
                  <a:pt x="1684794" y="2792196"/>
                </a:lnTo>
                <a:lnTo>
                  <a:pt x="1684743" y="2831884"/>
                </a:lnTo>
                <a:lnTo>
                  <a:pt x="1683346" y="2871584"/>
                </a:lnTo>
                <a:lnTo>
                  <a:pt x="1677771" y="2922270"/>
                </a:lnTo>
                <a:lnTo>
                  <a:pt x="1673885" y="2973019"/>
                </a:lnTo>
                <a:lnTo>
                  <a:pt x="1671675" y="3023844"/>
                </a:lnTo>
                <a:lnTo>
                  <a:pt x="1671142" y="3074746"/>
                </a:lnTo>
                <a:lnTo>
                  <a:pt x="1672297" y="3125711"/>
                </a:lnTo>
                <a:lnTo>
                  <a:pt x="1677009" y="3180219"/>
                </a:lnTo>
                <a:lnTo>
                  <a:pt x="1688147" y="3233775"/>
                </a:lnTo>
                <a:lnTo>
                  <a:pt x="1704594" y="3279978"/>
                </a:lnTo>
                <a:lnTo>
                  <a:pt x="1728990" y="3322548"/>
                </a:lnTo>
                <a:lnTo>
                  <a:pt x="1760448" y="3360191"/>
                </a:lnTo>
                <a:lnTo>
                  <a:pt x="1798091" y="3391662"/>
                </a:lnTo>
                <a:lnTo>
                  <a:pt x="1836877" y="3412502"/>
                </a:lnTo>
                <a:lnTo>
                  <a:pt x="1878876" y="3425964"/>
                </a:lnTo>
                <a:lnTo>
                  <a:pt x="1922614" y="3431540"/>
                </a:lnTo>
                <a:lnTo>
                  <a:pt x="1937296" y="3431603"/>
                </a:lnTo>
                <a:lnTo>
                  <a:pt x="1951951" y="3430778"/>
                </a:lnTo>
                <a:lnTo>
                  <a:pt x="1995347" y="3422967"/>
                </a:lnTo>
                <a:lnTo>
                  <a:pt x="2043264" y="3403104"/>
                </a:lnTo>
                <a:lnTo>
                  <a:pt x="2080628" y="3378212"/>
                </a:lnTo>
                <a:lnTo>
                  <a:pt x="2131644" y="3327501"/>
                </a:lnTo>
                <a:lnTo>
                  <a:pt x="2158187" y="3289706"/>
                </a:lnTo>
                <a:lnTo>
                  <a:pt x="2177224" y="3250298"/>
                </a:lnTo>
                <a:lnTo>
                  <a:pt x="2188502" y="3209391"/>
                </a:lnTo>
                <a:lnTo>
                  <a:pt x="2191728" y="3167062"/>
                </a:lnTo>
                <a:close/>
              </a:path>
            </a:pathLst>
          </a:custGeom>
          <a:solidFill>
            <a:srgbClr val="E9D3CA"/>
          </a:solidFill>
        </p:spPr>
        <p:txBody>
          <a:bodyPr wrap="square" lIns="0" tIns="0" rIns="0" bIns="0" rtlCol="0"/>
          <a:lstStyle/>
          <a:p>
            <a:endParaRPr/>
          </a:p>
        </p:txBody>
      </p:sp>
      <p:sp>
        <p:nvSpPr>
          <p:cNvPr id="20" name="bg object 20"/>
          <p:cNvSpPr/>
          <p:nvPr/>
        </p:nvSpPr>
        <p:spPr>
          <a:xfrm>
            <a:off x="566585" y="11"/>
            <a:ext cx="1376045" cy="1678305"/>
          </a:xfrm>
          <a:custGeom>
            <a:avLst/>
            <a:gdLst/>
            <a:ahLst/>
            <a:cxnLst/>
            <a:rect l="l" t="t" r="r" b="b"/>
            <a:pathLst>
              <a:path w="1376045" h="1678305">
                <a:moveTo>
                  <a:pt x="424027" y="1048156"/>
                </a:moveTo>
                <a:lnTo>
                  <a:pt x="408686" y="1003846"/>
                </a:lnTo>
                <a:lnTo>
                  <a:pt x="348183" y="973620"/>
                </a:lnTo>
                <a:lnTo>
                  <a:pt x="293789" y="961656"/>
                </a:lnTo>
                <a:lnTo>
                  <a:pt x="243916" y="960831"/>
                </a:lnTo>
                <a:lnTo>
                  <a:pt x="199656" y="970546"/>
                </a:lnTo>
                <a:lnTo>
                  <a:pt x="162140" y="990206"/>
                </a:lnTo>
                <a:lnTo>
                  <a:pt x="132448" y="1019238"/>
                </a:lnTo>
                <a:lnTo>
                  <a:pt x="101498" y="1083983"/>
                </a:lnTo>
                <a:lnTo>
                  <a:pt x="76441" y="1194752"/>
                </a:lnTo>
                <a:lnTo>
                  <a:pt x="50355" y="1326413"/>
                </a:lnTo>
                <a:lnTo>
                  <a:pt x="47053" y="1339430"/>
                </a:lnTo>
                <a:lnTo>
                  <a:pt x="34277" y="1378127"/>
                </a:lnTo>
                <a:lnTo>
                  <a:pt x="39509" y="1378940"/>
                </a:lnTo>
                <a:lnTo>
                  <a:pt x="36207" y="1404239"/>
                </a:lnTo>
                <a:lnTo>
                  <a:pt x="11785" y="1514779"/>
                </a:lnTo>
                <a:lnTo>
                  <a:pt x="850" y="1559039"/>
                </a:lnTo>
                <a:lnTo>
                  <a:pt x="0" y="1566672"/>
                </a:lnTo>
                <a:lnTo>
                  <a:pt x="7124" y="1604365"/>
                </a:lnTo>
                <a:lnTo>
                  <a:pt x="41427" y="1640852"/>
                </a:lnTo>
                <a:lnTo>
                  <a:pt x="84594" y="1663280"/>
                </a:lnTo>
                <a:lnTo>
                  <a:pt x="131622" y="1675726"/>
                </a:lnTo>
                <a:lnTo>
                  <a:pt x="168046" y="1678127"/>
                </a:lnTo>
                <a:lnTo>
                  <a:pt x="180238" y="1677593"/>
                </a:lnTo>
                <a:lnTo>
                  <a:pt x="225069" y="1669567"/>
                </a:lnTo>
                <a:lnTo>
                  <a:pt x="262305" y="1644916"/>
                </a:lnTo>
                <a:lnTo>
                  <a:pt x="295681" y="1592110"/>
                </a:lnTo>
                <a:lnTo>
                  <a:pt x="317284" y="1553718"/>
                </a:lnTo>
                <a:lnTo>
                  <a:pt x="335216" y="1514525"/>
                </a:lnTo>
                <a:lnTo>
                  <a:pt x="347116" y="1474025"/>
                </a:lnTo>
                <a:lnTo>
                  <a:pt x="357073" y="1424813"/>
                </a:lnTo>
                <a:lnTo>
                  <a:pt x="388861" y="1277150"/>
                </a:lnTo>
                <a:lnTo>
                  <a:pt x="414553" y="1164704"/>
                </a:lnTo>
                <a:lnTo>
                  <a:pt x="421868" y="1127112"/>
                </a:lnTo>
                <a:lnTo>
                  <a:pt x="423760" y="1107516"/>
                </a:lnTo>
                <a:lnTo>
                  <a:pt x="423240" y="1067904"/>
                </a:lnTo>
                <a:lnTo>
                  <a:pt x="424027" y="1048156"/>
                </a:lnTo>
                <a:close/>
              </a:path>
              <a:path w="1376045" h="1678305">
                <a:moveTo>
                  <a:pt x="1375664" y="151485"/>
                </a:moveTo>
                <a:lnTo>
                  <a:pt x="1375105" y="110159"/>
                </a:lnTo>
                <a:lnTo>
                  <a:pt x="1372844" y="49047"/>
                </a:lnTo>
                <a:lnTo>
                  <a:pt x="1370088" y="0"/>
                </a:lnTo>
                <a:lnTo>
                  <a:pt x="994524" y="0"/>
                </a:lnTo>
                <a:lnTo>
                  <a:pt x="992746" y="4394"/>
                </a:lnTo>
                <a:lnTo>
                  <a:pt x="988377" y="19812"/>
                </a:lnTo>
                <a:lnTo>
                  <a:pt x="977480" y="67551"/>
                </a:lnTo>
                <a:lnTo>
                  <a:pt x="964222" y="114973"/>
                </a:lnTo>
                <a:lnTo>
                  <a:pt x="936002" y="209626"/>
                </a:lnTo>
                <a:lnTo>
                  <a:pt x="923683" y="257175"/>
                </a:lnTo>
                <a:lnTo>
                  <a:pt x="914311" y="305130"/>
                </a:lnTo>
                <a:lnTo>
                  <a:pt x="911745" y="326936"/>
                </a:lnTo>
                <a:lnTo>
                  <a:pt x="912393" y="348399"/>
                </a:lnTo>
                <a:lnTo>
                  <a:pt x="923366" y="390309"/>
                </a:lnTo>
                <a:lnTo>
                  <a:pt x="944664" y="423037"/>
                </a:lnTo>
                <a:lnTo>
                  <a:pt x="975677" y="447078"/>
                </a:lnTo>
                <a:lnTo>
                  <a:pt x="1029449" y="466915"/>
                </a:lnTo>
                <a:lnTo>
                  <a:pt x="1087843" y="487832"/>
                </a:lnTo>
                <a:lnTo>
                  <a:pt x="1117638" y="497484"/>
                </a:lnTo>
                <a:lnTo>
                  <a:pt x="1139596" y="503885"/>
                </a:lnTo>
                <a:lnTo>
                  <a:pt x="1161732" y="506818"/>
                </a:lnTo>
                <a:lnTo>
                  <a:pt x="1184059" y="506272"/>
                </a:lnTo>
                <a:lnTo>
                  <a:pt x="1235265" y="492721"/>
                </a:lnTo>
                <a:lnTo>
                  <a:pt x="1274864" y="470623"/>
                </a:lnTo>
                <a:lnTo>
                  <a:pt x="1308468" y="440321"/>
                </a:lnTo>
                <a:lnTo>
                  <a:pt x="1338186" y="390652"/>
                </a:lnTo>
                <a:lnTo>
                  <a:pt x="1356702" y="339369"/>
                </a:lnTo>
                <a:lnTo>
                  <a:pt x="1367345" y="287020"/>
                </a:lnTo>
                <a:lnTo>
                  <a:pt x="1373441" y="234137"/>
                </a:lnTo>
                <a:lnTo>
                  <a:pt x="1375105" y="192811"/>
                </a:lnTo>
                <a:lnTo>
                  <a:pt x="1375664" y="151485"/>
                </a:lnTo>
                <a:close/>
              </a:path>
            </a:pathLst>
          </a:custGeom>
          <a:solidFill>
            <a:srgbClr val="FFDBC8"/>
          </a:solidFill>
        </p:spPr>
        <p:txBody>
          <a:bodyPr wrap="square" lIns="0" tIns="0" rIns="0" bIns="0" rtlCol="0"/>
          <a:lstStyle/>
          <a:p>
            <a:endParaRPr/>
          </a:p>
        </p:txBody>
      </p:sp>
      <p:sp>
        <p:nvSpPr>
          <p:cNvPr id="21" name="bg object 21"/>
          <p:cNvSpPr/>
          <p:nvPr/>
        </p:nvSpPr>
        <p:spPr>
          <a:xfrm>
            <a:off x="15866448" y="6978191"/>
            <a:ext cx="1208405" cy="2318385"/>
          </a:xfrm>
          <a:custGeom>
            <a:avLst/>
            <a:gdLst/>
            <a:ahLst/>
            <a:cxnLst/>
            <a:rect l="l" t="t" r="r" b="b"/>
            <a:pathLst>
              <a:path w="1208405" h="2318385">
                <a:moveTo>
                  <a:pt x="650803" y="2318154"/>
                </a:moveTo>
                <a:lnTo>
                  <a:pt x="602123" y="2316187"/>
                </a:lnTo>
                <a:lnTo>
                  <a:pt x="553466" y="2311302"/>
                </a:lnTo>
                <a:lnTo>
                  <a:pt x="504909" y="2303297"/>
                </a:lnTo>
                <a:lnTo>
                  <a:pt x="456531" y="2291973"/>
                </a:lnTo>
                <a:lnTo>
                  <a:pt x="408409" y="2277129"/>
                </a:lnTo>
                <a:lnTo>
                  <a:pt x="353610" y="2256830"/>
                </a:lnTo>
                <a:lnTo>
                  <a:pt x="301271" y="2234140"/>
                </a:lnTo>
                <a:lnTo>
                  <a:pt x="253079" y="2208554"/>
                </a:lnTo>
                <a:lnTo>
                  <a:pt x="210722" y="2179570"/>
                </a:lnTo>
                <a:lnTo>
                  <a:pt x="175887" y="2146684"/>
                </a:lnTo>
                <a:lnTo>
                  <a:pt x="150261" y="2109395"/>
                </a:lnTo>
                <a:lnTo>
                  <a:pt x="135532" y="2067199"/>
                </a:lnTo>
                <a:lnTo>
                  <a:pt x="132006" y="2054045"/>
                </a:lnTo>
                <a:lnTo>
                  <a:pt x="126795" y="2041756"/>
                </a:lnTo>
                <a:lnTo>
                  <a:pt x="119898" y="2030330"/>
                </a:lnTo>
                <a:lnTo>
                  <a:pt x="111314" y="2019769"/>
                </a:lnTo>
                <a:lnTo>
                  <a:pt x="78209" y="1974523"/>
                </a:lnTo>
                <a:lnTo>
                  <a:pt x="59025" y="1927986"/>
                </a:lnTo>
                <a:lnTo>
                  <a:pt x="48810" y="1880661"/>
                </a:lnTo>
                <a:lnTo>
                  <a:pt x="30792" y="1736356"/>
                </a:lnTo>
                <a:lnTo>
                  <a:pt x="19851" y="1639694"/>
                </a:lnTo>
                <a:lnTo>
                  <a:pt x="15075" y="1591384"/>
                </a:lnTo>
                <a:lnTo>
                  <a:pt x="10957" y="1543092"/>
                </a:lnTo>
                <a:lnTo>
                  <a:pt x="7645" y="1494821"/>
                </a:lnTo>
                <a:lnTo>
                  <a:pt x="4920" y="1444125"/>
                </a:lnTo>
                <a:lnTo>
                  <a:pt x="2773" y="1393451"/>
                </a:lnTo>
                <a:lnTo>
                  <a:pt x="1224" y="1342804"/>
                </a:lnTo>
                <a:lnTo>
                  <a:pt x="293" y="1292186"/>
                </a:lnTo>
                <a:lnTo>
                  <a:pt x="0" y="1241598"/>
                </a:lnTo>
                <a:lnTo>
                  <a:pt x="364" y="1191044"/>
                </a:lnTo>
                <a:lnTo>
                  <a:pt x="1408" y="1140527"/>
                </a:lnTo>
                <a:lnTo>
                  <a:pt x="3065" y="1090525"/>
                </a:lnTo>
                <a:lnTo>
                  <a:pt x="7743" y="990591"/>
                </a:lnTo>
                <a:lnTo>
                  <a:pt x="19029" y="790820"/>
                </a:lnTo>
                <a:lnTo>
                  <a:pt x="23620" y="690877"/>
                </a:lnTo>
                <a:lnTo>
                  <a:pt x="26769" y="589335"/>
                </a:lnTo>
                <a:lnTo>
                  <a:pt x="29510" y="537948"/>
                </a:lnTo>
                <a:lnTo>
                  <a:pt x="33434" y="486707"/>
                </a:lnTo>
                <a:lnTo>
                  <a:pt x="38540" y="435613"/>
                </a:lnTo>
                <a:lnTo>
                  <a:pt x="44828" y="384666"/>
                </a:lnTo>
                <a:lnTo>
                  <a:pt x="52300" y="333865"/>
                </a:lnTo>
                <a:lnTo>
                  <a:pt x="60953" y="283211"/>
                </a:lnTo>
                <a:lnTo>
                  <a:pt x="70790" y="232703"/>
                </a:lnTo>
                <a:lnTo>
                  <a:pt x="81809" y="182341"/>
                </a:lnTo>
                <a:lnTo>
                  <a:pt x="94368" y="145832"/>
                </a:lnTo>
                <a:lnTo>
                  <a:pt x="138688" y="84755"/>
                </a:lnTo>
                <a:lnTo>
                  <a:pt x="169589" y="60270"/>
                </a:lnTo>
                <a:lnTo>
                  <a:pt x="205744" y="39874"/>
                </a:lnTo>
                <a:lnTo>
                  <a:pt x="246723" y="23608"/>
                </a:lnTo>
                <a:lnTo>
                  <a:pt x="292094" y="11513"/>
                </a:lnTo>
                <a:lnTo>
                  <a:pt x="341429" y="3630"/>
                </a:lnTo>
                <a:lnTo>
                  <a:pt x="394297" y="0"/>
                </a:lnTo>
                <a:lnTo>
                  <a:pt x="450268" y="662"/>
                </a:lnTo>
                <a:lnTo>
                  <a:pt x="508911" y="5658"/>
                </a:lnTo>
                <a:lnTo>
                  <a:pt x="571903" y="18606"/>
                </a:lnTo>
                <a:lnTo>
                  <a:pt x="632694" y="39611"/>
                </a:lnTo>
                <a:lnTo>
                  <a:pt x="690292" y="68258"/>
                </a:lnTo>
                <a:lnTo>
                  <a:pt x="765968" y="120461"/>
                </a:lnTo>
                <a:lnTo>
                  <a:pt x="806444" y="157555"/>
                </a:lnTo>
                <a:lnTo>
                  <a:pt x="841344" y="200333"/>
                </a:lnTo>
                <a:lnTo>
                  <a:pt x="869575" y="247456"/>
                </a:lnTo>
                <a:lnTo>
                  <a:pt x="969412" y="510405"/>
                </a:lnTo>
                <a:lnTo>
                  <a:pt x="1003713" y="605630"/>
                </a:lnTo>
                <a:lnTo>
                  <a:pt x="1036763" y="700955"/>
                </a:lnTo>
                <a:lnTo>
                  <a:pt x="1068114" y="796412"/>
                </a:lnTo>
                <a:lnTo>
                  <a:pt x="1082000" y="845174"/>
                </a:lnTo>
                <a:lnTo>
                  <a:pt x="1093313" y="894138"/>
                </a:lnTo>
                <a:lnTo>
                  <a:pt x="1102873" y="943241"/>
                </a:lnTo>
                <a:lnTo>
                  <a:pt x="1120017" y="1041602"/>
                </a:lnTo>
                <a:lnTo>
                  <a:pt x="1129244" y="1090730"/>
                </a:lnTo>
                <a:lnTo>
                  <a:pt x="1123835" y="1090901"/>
                </a:lnTo>
                <a:lnTo>
                  <a:pt x="1157623" y="1302243"/>
                </a:lnTo>
                <a:lnTo>
                  <a:pt x="1173468" y="1407920"/>
                </a:lnTo>
                <a:lnTo>
                  <a:pt x="1187046" y="1511903"/>
                </a:lnTo>
                <a:lnTo>
                  <a:pt x="1193059" y="1563019"/>
                </a:lnTo>
                <a:lnTo>
                  <a:pt x="1198404" y="1614109"/>
                </a:lnTo>
                <a:lnTo>
                  <a:pt x="1202842" y="1665168"/>
                </a:lnTo>
                <a:lnTo>
                  <a:pt x="1206134" y="1716190"/>
                </a:lnTo>
                <a:lnTo>
                  <a:pt x="1208041" y="1767168"/>
                </a:lnTo>
                <a:lnTo>
                  <a:pt x="1208325" y="1818098"/>
                </a:lnTo>
                <a:lnTo>
                  <a:pt x="1206746" y="1868973"/>
                </a:lnTo>
                <a:lnTo>
                  <a:pt x="1203066" y="1919788"/>
                </a:lnTo>
                <a:lnTo>
                  <a:pt x="1197046" y="1970535"/>
                </a:lnTo>
                <a:lnTo>
                  <a:pt x="1188448" y="2021210"/>
                </a:lnTo>
                <a:lnTo>
                  <a:pt x="1175613" y="2065894"/>
                </a:lnTo>
                <a:lnTo>
                  <a:pt x="1155498" y="2107633"/>
                </a:lnTo>
                <a:lnTo>
                  <a:pt x="1128424" y="2146689"/>
                </a:lnTo>
                <a:lnTo>
                  <a:pt x="1094713" y="2183326"/>
                </a:lnTo>
                <a:lnTo>
                  <a:pt x="1054687" y="2217808"/>
                </a:lnTo>
                <a:lnTo>
                  <a:pt x="1008666" y="2250400"/>
                </a:lnTo>
                <a:lnTo>
                  <a:pt x="957307" y="2274551"/>
                </a:lnTo>
                <a:lnTo>
                  <a:pt x="891842" y="2291207"/>
                </a:lnTo>
                <a:lnTo>
                  <a:pt x="844208" y="2300833"/>
                </a:lnTo>
                <a:lnTo>
                  <a:pt x="796209" y="2308541"/>
                </a:lnTo>
                <a:lnTo>
                  <a:pt x="747924" y="2314131"/>
                </a:lnTo>
                <a:lnTo>
                  <a:pt x="699430" y="2317402"/>
                </a:lnTo>
                <a:lnTo>
                  <a:pt x="650803" y="2318154"/>
                </a:lnTo>
                <a:close/>
              </a:path>
            </a:pathLst>
          </a:custGeom>
          <a:solidFill>
            <a:srgbClr val="E9D3CA"/>
          </a:solidFill>
        </p:spPr>
        <p:txBody>
          <a:bodyPr wrap="square" lIns="0" tIns="0" rIns="0" bIns="0" rtlCol="0"/>
          <a:lstStyle/>
          <a:p>
            <a:endParaRPr/>
          </a:p>
        </p:txBody>
      </p:sp>
      <p:sp>
        <p:nvSpPr>
          <p:cNvPr id="22" name="bg object 22"/>
          <p:cNvSpPr/>
          <p:nvPr/>
        </p:nvSpPr>
        <p:spPr>
          <a:xfrm>
            <a:off x="17416192" y="7962547"/>
            <a:ext cx="859155" cy="1521460"/>
          </a:xfrm>
          <a:custGeom>
            <a:avLst/>
            <a:gdLst/>
            <a:ahLst/>
            <a:cxnLst/>
            <a:rect l="l" t="t" r="r" b="b"/>
            <a:pathLst>
              <a:path w="859155" h="1521459">
                <a:moveTo>
                  <a:pt x="523432" y="1520971"/>
                </a:moveTo>
                <a:lnTo>
                  <a:pt x="467692" y="1513665"/>
                </a:lnTo>
                <a:lnTo>
                  <a:pt x="409511" y="1499757"/>
                </a:lnTo>
                <a:lnTo>
                  <a:pt x="359561" y="1482176"/>
                </a:lnTo>
                <a:lnTo>
                  <a:pt x="317248" y="1460779"/>
                </a:lnTo>
                <a:lnTo>
                  <a:pt x="281980" y="1435423"/>
                </a:lnTo>
                <a:lnTo>
                  <a:pt x="253163" y="1405963"/>
                </a:lnTo>
                <a:lnTo>
                  <a:pt x="230205" y="1372257"/>
                </a:lnTo>
                <a:lnTo>
                  <a:pt x="212513" y="1334160"/>
                </a:lnTo>
                <a:lnTo>
                  <a:pt x="199492" y="1291529"/>
                </a:lnTo>
                <a:lnTo>
                  <a:pt x="188900" y="1237290"/>
                </a:lnTo>
                <a:lnTo>
                  <a:pt x="174605" y="1128454"/>
                </a:lnTo>
                <a:lnTo>
                  <a:pt x="165383" y="1074105"/>
                </a:lnTo>
                <a:lnTo>
                  <a:pt x="154913" y="1027400"/>
                </a:lnTo>
                <a:lnTo>
                  <a:pt x="143173" y="980743"/>
                </a:lnTo>
                <a:lnTo>
                  <a:pt x="105934" y="840838"/>
                </a:lnTo>
                <a:lnTo>
                  <a:pt x="93037" y="786549"/>
                </a:lnTo>
                <a:lnTo>
                  <a:pt x="81327" y="732187"/>
                </a:lnTo>
                <a:lnTo>
                  <a:pt x="30814" y="482722"/>
                </a:lnTo>
                <a:lnTo>
                  <a:pt x="14107" y="396593"/>
                </a:lnTo>
                <a:lnTo>
                  <a:pt x="3521" y="323630"/>
                </a:lnTo>
                <a:lnTo>
                  <a:pt x="0" y="286890"/>
                </a:lnTo>
                <a:lnTo>
                  <a:pt x="1164" y="267540"/>
                </a:lnTo>
                <a:lnTo>
                  <a:pt x="10045" y="230411"/>
                </a:lnTo>
                <a:lnTo>
                  <a:pt x="30145" y="187225"/>
                </a:lnTo>
                <a:lnTo>
                  <a:pt x="58084" y="136956"/>
                </a:lnTo>
                <a:lnTo>
                  <a:pt x="70948" y="111574"/>
                </a:lnTo>
                <a:lnTo>
                  <a:pt x="119840" y="53425"/>
                </a:lnTo>
                <a:lnTo>
                  <a:pt x="157315" y="31499"/>
                </a:lnTo>
                <a:lnTo>
                  <a:pt x="203488" y="13932"/>
                </a:lnTo>
                <a:lnTo>
                  <a:pt x="250455" y="3095"/>
                </a:lnTo>
                <a:lnTo>
                  <a:pt x="298600" y="0"/>
                </a:lnTo>
                <a:lnTo>
                  <a:pt x="314650" y="712"/>
                </a:lnTo>
                <a:lnTo>
                  <a:pt x="362336" y="8045"/>
                </a:lnTo>
                <a:lnTo>
                  <a:pt x="408210" y="23007"/>
                </a:lnTo>
                <a:lnTo>
                  <a:pt x="451027" y="45178"/>
                </a:lnTo>
                <a:lnTo>
                  <a:pt x="484582" y="68212"/>
                </a:lnTo>
                <a:lnTo>
                  <a:pt x="514365" y="94942"/>
                </a:lnTo>
                <a:lnTo>
                  <a:pt x="540375" y="125369"/>
                </a:lnTo>
                <a:lnTo>
                  <a:pt x="562614" y="159492"/>
                </a:lnTo>
                <a:lnTo>
                  <a:pt x="584753" y="204184"/>
                </a:lnTo>
                <a:lnTo>
                  <a:pt x="604736" y="249654"/>
                </a:lnTo>
                <a:lnTo>
                  <a:pt x="622560" y="295902"/>
                </a:lnTo>
                <a:lnTo>
                  <a:pt x="638228" y="342927"/>
                </a:lnTo>
                <a:lnTo>
                  <a:pt x="651738" y="390729"/>
                </a:lnTo>
                <a:lnTo>
                  <a:pt x="663091" y="439310"/>
                </a:lnTo>
                <a:lnTo>
                  <a:pt x="671415" y="478668"/>
                </a:lnTo>
                <a:lnTo>
                  <a:pt x="681913" y="517972"/>
                </a:lnTo>
                <a:lnTo>
                  <a:pt x="704169" y="596562"/>
                </a:lnTo>
                <a:lnTo>
                  <a:pt x="842070" y="1128711"/>
                </a:lnTo>
                <a:lnTo>
                  <a:pt x="854033" y="1188761"/>
                </a:lnTo>
                <a:lnTo>
                  <a:pt x="858906" y="1231585"/>
                </a:lnTo>
                <a:lnTo>
                  <a:pt x="853420" y="1273288"/>
                </a:lnTo>
                <a:lnTo>
                  <a:pt x="840859" y="1314104"/>
                </a:lnTo>
                <a:lnTo>
                  <a:pt x="824503" y="1354264"/>
                </a:lnTo>
                <a:lnTo>
                  <a:pt x="800241" y="1390194"/>
                </a:lnTo>
                <a:lnTo>
                  <a:pt x="766785" y="1417731"/>
                </a:lnTo>
                <a:lnTo>
                  <a:pt x="730633" y="1439698"/>
                </a:lnTo>
                <a:lnTo>
                  <a:pt x="692627" y="1460551"/>
                </a:lnTo>
                <a:lnTo>
                  <a:pt x="614705" y="1501045"/>
                </a:lnTo>
                <a:lnTo>
                  <a:pt x="561018" y="1517744"/>
                </a:lnTo>
                <a:lnTo>
                  <a:pt x="542293" y="1520158"/>
                </a:lnTo>
                <a:lnTo>
                  <a:pt x="523432" y="1520971"/>
                </a:lnTo>
                <a:close/>
              </a:path>
            </a:pathLst>
          </a:custGeom>
          <a:solidFill>
            <a:srgbClr val="FFDBC8"/>
          </a:solidFill>
        </p:spPr>
        <p:txBody>
          <a:bodyPr wrap="square" lIns="0" tIns="0" rIns="0" bIns="0" rtlCol="0"/>
          <a:lstStyle/>
          <a:p>
            <a:endParaRPr/>
          </a:p>
        </p:txBody>
      </p:sp>
      <p:sp>
        <p:nvSpPr>
          <p:cNvPr id="23" name="bg object 23"/>
          <p:cNvSpPr/>
          <p:nvPr/>
        </p:nvSpPr>
        <p:spPr>
          <a:xfrm>
            <a:off x="17011947" y="9449678"/>
            <a:ext cx="618490" cy="837565"/>
          </a:xfrm>
          <a:custGeom>
            <a:avLst/>
            <a:gdLst/>
            <a:ahLst/>
            <a:cxnLst/>
            <a:rect l="l" t="t" r="r" b="b"/>
            <a:pathLst>
              <a:path w="618490" h="837565">
                <a:moveTo>
                  <a:pt x="618094" y="837321"/>
                </a:moveTo>
                <a:lnTo>
                  <a:pt x="0" y="837321"/>
                </a:lnTo>
                <a:lnTo>
                  <a:pt x="1145" y="807428"/>
                </a:lnTo>
                <a:lnTo>
                  <a:pt x="2493" y="758464"/>
                </a:lnTo>
                <a:lnTo>
                  <a:pt x="3988" y="709521"/>
                </a:lnTo>
                <a:lnTo>
                  <a:pt x="6302" y="660642"/>
                </a:lnTo>
                <a:lnTo>
                  <a:pt x="10107" y="611873"/>
                </a:lnTo>
                <a:lnTo>
                  <a:pt x="15558" y="559279"/>
                </a:lnTo>
                <a:lnTo>
                  <a:pt x="22607" y="507029"/>
                </a:lnTo>
                <a:lnTo>
                  <a:pt x="31255" y="455125"/>
                </a:lnTo>
                <a:lnTo>
                  <a:pt x="41502" y="403565"/>
                </a:lnTo>
                <a:lnTo>
                  <a:pt x="53347" y="352350"/>
                </a:lnTo>
                <a:lnTo>
                  <a:pt x="66791" y="301481"/>
                </a:lnTo>
                <a:lnTo>
                  <a:pt x="81834" y="250956"/>
                </a:lnTo>
                <a:lnTo>
                  <a:pt x="98476" y="200776"/>
                </a:lnTo>
                <a:lnTo>
                  <a:pt x="105035" y="178108"/>
                </a:lnTo>
                <a:lnTo>
                  <a:pt x="120299" y="133510"/>
                </a:lnTo>
                <a:lnTo>
                  <a:pt x="146577" y="80082"/>
                </a:lnTo>
                <a:lnTo>
                  <a:pt x="199358" y="26878"/>
                </a:lnTo>
                <a:lnTo>
                  <a:pt x="241224" y="9153"/>
                </a:lnTo>
                <a:lnTo>
                  <a:pt x="297846" y="0"/>
                </a:lnTo>
                <a:lnTo>
                  <a:pt x="352138" y="1639"/>
                </a:lnTo>
                <a:lnTo>
                  <a:pt x="400267" y="13462"/>
                </a:lnTo>
                <a:lnTo>
                  <a:pt x="438519" y="34842"/>
                </a:lnTo>
                <a:lnTo>
                  <a:pt x="463181" y="65151"/>
                </a:lnTo>
                <a:lnTo>
                  <a:pt x="486943" y="123677"/>
                </a:lnTo>
                <a:lnTo>
                  <a:pt x="506817" y="183640"/>
                </a:lnTo>
                <a:lnTo>
                  <a:pt x="520511" y="236720"/>
                </a:lnTo>
                <a:lnTo>
                  <a:pt x="524871" y="254430"/>
                </a:lnTo>
                <a:lnTo>
                  <a:pt x="529641" y="272060"/>
                </a:lnTo>
                <a:lnTo>
                  <a:pt x="534549" y="289609"/>
                </a:lnTo>
                <a:lnTo>
                  <a:pt x="544484" y="324659"/>
                </a:lnTo>
                <a:lnTo>
                  <a:pt x="542340" y="324977"/>
                </a:lnTo>
                <a:lnTo>
                  <a:pt x="551038" y="372931"/>
                </a:lnTo>
                <a:lnTo>
                  <a:pt x="559682" y="420888"/>
                </a:lnTo>
                <a:lnTo>
                  <a:pt x="568411" y="468843"/>
                </a:lnTo>
                <a:lnTo>
                  <a:pt x="577365" y="516794"/>
                </a:lnTo>
                <a:lnTo>
                  <a:pt x="586682" y="564737"/>
                </a:lnTo>
                <a:lnTo>
                  <a:pt x="595747" y="616510"/>
                </a:lnTo>
                <a:lnTo>
                  <a:pt x="603374" y="668376"/>
                </a:lnTo>
                <a:lnTo>
                  <a:pt x="609564" y="720333"/>
                </a:lnTo>
                <a:lnTo>
                  <a:pt x="614318" y="772383"/>
                </a:lnTo>
                <a:lnTo>
                  <a:pt x="617634" y="824523"/>
                </a:lnTo>
                <a:lnTo>
                  <a:pt x="618094" y="837321"/>
                </a:lnTo>
                <a:close/>
              </a:path>
            </a:pathLst>
          </a:custGeom>
          <a:solidFill>
            <a:srgbClr val="CAEBD9"/>
          </a:solidFill>
        </p:spPr>
        <p:txBody>
          <a:bodyPr wrap="square" lIns="0" tIns="0" rIns="0" bIns="0" rtlCol="0"/>
          <a:lstStyle/>
          <a:p>
            <a:endParaRPr/>
          </a:p>
        </p:txBody>
      </p:sp>
      <p:sp>
        <p:nvSpPr>
          <p:cNvPr id="24" name="bg object 24"/>
          <p:cNvSpPr/>
          <p:nvPr/>
        </p:nvSpPr>
        <p:spPr>
          <a:xfrm>
            <a:off x="16389739" y="9735232"/>
            <a:ext cx="389255" cy="551815"/>
          </a:xfrm>
          <a:custGeom>
            <a:avLst/>
            <a:gdLst/>
            <a:ahLst/>
            <a:cxnLst/>
            <a:rect l="l" t="t" r="r" b="b"/>
            <a:pathLst>
              <a:path w="389255" h="551815">
                <a:moveTo>
                  <a:pt x="388355" y="551767"/>
                </a:moveTo>
                <a:lnTo>
                  <a:pt x="8884" y="551767"/>
                </a:lnTo>
                <a:lnTo>
                  <a:pt x="8415" y="539801"/>
                </a:lnTo>
                <a:lnTo>
                  <a:pt x="4206" y="444894"/>
                </a:lnTo>
                <a:lnTo>
                  <a:pt x="2302" y="397448"/>
                </a:lnTo>
                <a:lnTo>
                  <a:pt x="826" y="350020"/>
                </a:lnTo>
                <a:lnTo>
                  <a:pt x="0" y="302621"/>
                </a:lnTo>
                <a:lnTo>
                  <a:pt x="44" y="255260"/>
                </a:lnTo>
                <a:lnTo>
                  <a:pt x="3364" y="210460"/>
                </a:lnTo>
                <a:lnTo>
                  <a:pt x="8938" y="166002"/>
                </a:lnTo>
                <a:lnTo>
                  <a:pt x="16764" y="121886"/>
                </a:lnTo>
                <a:lnTo>
                  <a:pt x="26844" y="78113"/>
                </a:lnTo>
                <a:lnTo>
                  <a:pt x="96860" y="25490"/>
                </a:lnTo>
                <a:lnTo>
                  <a:pt x="152784" y="6026"/>
                </a:lnTo>
                <a:lnTo>
                  <a:pt x="201632" y="0"/>
                </a:lnTo>
                <a:lnTo>
                  <a:pt x="218295" y="1196"/>
                </a:lnTo>
                <a:lnTo>
                  <a:pt x="264978" y="17087"/>
                </a:lnTo>
                <a:lnTo>
                  <a:pt x="320227" y="69008"/>
                </a:lnTo>
                <a:lnTo>
                  <a:pt x="359998" y="123712"/>
                </a:lnTo>
                <a:lnTo>
                  <a:pt x="371227" y="160965"/>
                </a:lnTo>
                <a:lnTo>
                  <a:pt x="379229" y="198761"/>
                </a:lnTo>
                <a:lnTo>
                  <a:pt x="384005" y="237101"/>
                </a:lnTo>
                <a:lnTo>
                  <a:pt x="385556" y="275985"/>
                </a:lnTo>
                <a:lnTo>
                  <a:pt x="387868" y="322203"/>
                </a:lnTo>
                <a:lnTo>
                  <a:pt x="388705" y="368406"/>
                </a:lnTo>
                <a:lnTo>
                  <a:pt x="388725" y="509717"/>
                </a:lnTo>
                <a:lnTo>
                  <a:pt x="388355" y="551767"/>
                </a:lnTo>
                <a:close/>
              </a:path>
            </a:pathLst>
          </a:custGeom>
          <a:solidFill>
            <a:srgbClr val="E9D3CA"/>
          </a:solidFill>
        </p:spPr>
        <p:txBody>
          <a:bodyPr wrap="square" lIns="0" tIns="0" rIns="0" bIns="0" rtlCol="0"/>
          <a:lstStyle/>
          <a:p>
            <a:endParaRPr/>
          </a:p>
        </p:txBody>
      </p:sp>
      <p:sp>
        <p:nvSpPr>
          <p:cNvPr id="2" name="Holder 2"/>
          <p:cNvSpPr>
            <a:spLocks noGrp="1"/>
          </p:cNvSpPr>
          <p:nvPr>
            <p:ph type="ctrTitle"/>
          </p:nvPr>
        </p:nvSpPr>
        <p:spPr>
          <a:xfrm>
            <a:off x="7165340" y="2552382"/>
            <a:ext cx="3957320" cy="2616835"/>
          </a:xfrm>
          <a:prstGeom prst="rect">
            <a:avLst/>
          </a:prstGeom>
        </p:spPr>
        <p:txBody>
          <a:bodyPr wrap="square" lIns="0" tIns="0" rIns="0" bIns="0">
            <a:spAutoFit/>
          </a:bodyPr>
          <a:lstStyle>
            <a:lvl1pPr>
              <a:defRPr sz="17000" b="0" i="1">
                <a:solidFill>
                  <a:srgbClr val="21413C"/>
                </a:solidFill>
                <a:latin typeface="Trebuchet MS"/>
                <a:cs typeface="Trebuchet M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7000" b="0" i="1">
                <a:solidFill>
                  <a:srgbClr val="21413C"/>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000" b="0" i="0">
                <a:solidFill>
                  <a:srgbClr val="21413C"/>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7000" b="0" i="1">
                <a:solidFill>
                  <a:srgbClr val="21413C"/>
                </a:solidFill>
                <a:latin typeface="Trebuchet MS"/>
                <a:cs typeface="Trebuchet MS"/>
              </a:defRPr>
            </a:lvl1pPr>
          </a:lstStyle>
          <a:p>
            <a:endParaRPr/>
          </a:p>
        </p:txBody>
      </p:sp>
      <p:sp>
        <p:nvSpPr>
          <p:cNvPr id="3" name="Holder 3"/>
          <p:cNvSpPr>
            <a:spLocks noGrp="1"/>
          </p:cNvSpPr>
          <p:nvPr>
            <p:ph sz="half" idx="2"/>
          </p:nvPr>
        </p:nvSpPr>
        <p:spPr>
          <a:xfrm>
            <a:off x="1830874" y="3213679"/>
            <a:ext cx="6200775" cy="6449059"/>
          </a:xfrm>
          <a:prstGeom prst="rect">
            <a:avLst/>
          </a:prstGeom>
        </p:spPr>
        <p:txBody>
          <a:bodyPr wrap="square" lIns="0" tIns="0" rIns="0" bIns="0">
            <a:spAutoFit/>
          </a:bodyPr>
          <a:lstStyle>
            <a:lvl1pPr>
              <a:defRPr sz="3000" b="1" i="0">
                <a:solidFill>
                  <a:srgbClr val="21413C"/>
                </a:solidFill>
                <a:latin typeface="Trebuchet MS"/>
                <a:cs typeface="Trebuchet MS"/>
              </a:defRPr>
            </a:lvl1pPr>
          </a:lstStyle>
          <a:p>
            <a:endParaRPr/>
          </a:p>
        </p:txBody>
      </p:sp>
      <p:sp>
        <p:nvSpPr>
          <p:cNvPr id="4" name="Holder 4"/>
          <p:cNvSpPr>
            <a:spLocks noGrp="1"/>
          </p:cNvSpPr>
          <p:nvPr>
            <p:ph sz="half" idx="3"/>
          </p:nvPr>
        </p:nvSpPr>
        <p:spPr>
          <a:xfrm>
            <a:off x="11864186" y="3119386"/>
            <a:ext cx="5315584" cy="6132830"/>
          </a:xfrm>
          <a:prstGeom prst="rect">
            <a:avLst/>
          </a:prstGeom>
        </p:spPr>
        <p:txBody>
          <a:bodyPr wrap="square" lIns="0" tIns="0" rIns="0" bIns="0">
            <a:spAutoFit/>
          </a:bodyPr>
          <a:lstStyle>
            <a:lvl1pPr>
              <a:defRPr sz="3000" b="1" i="0">
                <a:solidFill>
                  <a:srgbClr val="21413C"/>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7000" b="0" i="1">
                <a:solidFill>
                  <a:srgbClr val="21413C"/>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F5"/>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14799324" y="0"/>
            <a:ext cx="3488675" cy="5729171"/>
          </a:xfrm>
          <a:prstGeom prst="rect">
            <a:avLst/>
          </a:prstGeom>
        </p:spPr>
      </p:pic>
      <p:sp>
        <p:nvSpPr>
          <p:cNvPr id="18" name="bg object 18"/>
          <p:cNvSpPr/>
          <p:nvPr/>
        </p:nvSpPr>
        <p:spPr>
          <a:xfrm>
            <a:off x="59554" y="7806564"/>
            <a:ext cx="3506470" cy="2480945"/>
          </a:xfrm>
          <a:custGeom>
            <a:avLst/>
            <a:gdLst/>
            <a:ahLst/>
            <a:cxnLst/>
            <a:rect l="l" t="t" r="r" b="b"/>
            <a:pathLst>
              <a:path w="3506470" h="2480945">
                <a:moveTo>
                  <a:pt x="1977801" y="2428117"/>
                </a:moveTo>
                <a:lnTo>
                  <a:pt x="1929964" y="2445030"/>
                </a:lnTo>
                <a:lnTo>
                  <a:pt x="1881899" y="2461091"/>
                </a:lnTo>
                <a:lnTo>
                  <a:pt x="1833607" y="2476302"/>
                </a:lnTo>
                <a:lnTo>
                  <a:pt x="361202" y="2480434"/>
                </a:lnTo>
                <a:lnTo>
                  <a:pt x="329221" y="2472044"/>
                </a:lnTo>
                <a:lnTo>
                  <a:pt x="280410" y="2458445"/>
                </a:lnTo>
                <a:lnTo>
                  <a:pt x="231765" y="2444095"/>
                </a:lnTo>
                <a:lnTo>
                  <a:pt x="183288" y="2428995"/>
                </a:lnTo>
                <a:lnTo>
                  <a:pt x="140664" y="2414959"/>
                </a:lnTo>
                <a:lnTo>
                  <a:pt x="96538" y="2401577"/>
                </a:lnTo>
                <a:lnTo>
                  <a:pt x="0" y="2373088"/>
                </a:lnTo>
                <a:lnTo>
                  <a:pt x="88372" y="2139012"/>
                </a:lnTo>
                <a:lnTo>
                  <a:pt x="105386" y="2095034"/>
                </a:lnTo>
                <a:lnTo>
                  <a:pt x="122627" y="2051418"/>
                </a:lnTo>
                <a:lnTo>
                  <a:pt x="141841" y="2004081"/>
                </a:lnTo>
                <a:lnTo>
                  <a:pt x="161333" y="1956838"/>
                </a:lnTo>
                <a:lnTo>
                  <a:pt x="181196" y="1909746"/>
                </a:lnTo>
                <a:lnTo>
                  <a:pt x="201519" y="1862861"/>
                </a:lnTo>
                <a:lnTo>
                  <a:pt x="222393" y="1816237"/>
                </a:lnTo>
                <a:lnTo>
                  <a:pt x="243909" y="1769931"/>
                </a:lnTo>
                <a:lnTo>
                  <a:pt x="267114" y="1722059"/>
                </a:lnTo>
                <a:lnTo>
                  <a:pt x="290987" y="1674503"/>
                </a:lnTo>
                <a:lnTo>
                  <a:pt x="363802" y="1532410"/>
                </a:lnTo>
                <a:lnTo>
                  <a:pt x="387537" y="1484798"/>
                </a:lnTo>
                <a:lnTo>
                  <a:pt x="410536" y="1436843"/>
                </a:lnTo>
                <a:lnTo>
                  <a:pt x="433175" y="1391006"/>
                </a:lnTo>
                <a:lnTo>
                  <a:pt x="457222" y="1346010"/>
                </a:lnTo>
                <a:lnTo>
                  <a:pt x="482678" y="1301857"/>
                </a:lnTo>
                <a:lnTo>
                  <a:pt x="509543" y="1258545"/>
                </a:lnTo>
                <a:lnTo>
                  <a:pt x="537816" y="1216074"/>
                </a:lnTo>
                <a:lnTo>
                  <a:pt x="567497" y="1174446"/>
                </a:lnTo>
                <a:lnTo>
                  <a:pt x="596019" y="1132823"/>
                </a:lnTo>
                <a:lnTo>
                  <a:pt x="625264" y="1091778"/>
                </a:lnTo>
                <a:lnTo>
                  <a:pt x="655235" y="1051312"/>
                </a:lnTo>
                <a:lnTo>
                  <a:pt x="685929" y="1011424"/>
                </a:lnTo>
                <a:lnTo>
                  <a:pt x="717349" y="972115"/>
                </a:lnTo>
                <a:lnTo>
                  <a:pt x="749492" y="933385"/>
                </a:lnTo>
                <a:lnTo>
                  <a:pt x="782360" y="895233"/>
                </a:lnTo>
                <a:lnTo>
                  <a:pt x="815953" y="857659"/>
                </a:lnTo>
                <a:lnTo>
                  <a:pt x="850270" y="820665"/>
                </a:lnTo>
                <a:lnTo>
                  <a:pt x="885772" y="785048"/>
                </a:lnTo>
                <a:lnTo>
                  <a:pt x="1024809" y="639447"/>
                </a:lnTo>
                <a:lnTo>
                  <a:pt x="1060131" y="603714"/>
                </a:lnTo>
                <a:lnTo>
                  <a:pt x="1096202" y="568829"/>
                </a:lnTo>
                <a:lnTo>
                  <a:pt x="1133281" y="535082"/>
                </a:lnTo>
                <a:lnTo>
                  <a:pt x="1170895" y="502876"/>
                </a:lnTo>
                <a:lnTo>
                  <a:pt x="1209065" y="471414"/>
                </a:lnTo>
                <a:lnTo>
                  <a:pt x="1247792" y="440696"/>
                </a:lnTo>
                <a:lnTo>
                  <a:pt x="1287076" y="410721"/>
                </a:lnTo>
                <a:lnTo>
                  <a:pt x="1326916" y="381491"/>
                </a:lnTo>
                <a:lnTo>
                  <a:pt x="1367314" y="353004"/>
                </a:lnTo>
                <a:lnTo>
                  <a:pt x="1408269" y="325262"/>
                </a:lnTo>
                <a:lnTo>
                  <a:pt x="1449780" y="298263"/>
                </a:lnTo>
                <a:lnTo>
                  <a:pt x="1493209" y="272902"/>
                </a:lnTo>
                <a:lnTo>
                  <a:pt x="1536980" y="248192"/>
                </a:lnTo>
                <a:lnTo>
                  <a:pt x="1581093" y="224132"/>
                </a:lnTo>
                <a:lnTo>
                  <a:pt x="1625549" y="200721"/>
                </a:lnTo>
                <a:lnTo>
                  <a:pt x="1670347" y="177961"/>
                </a:lnTo>
                <a:lnTo>
                  <a:pt x="1715488" y="155851"/>
                </a:lnTo>
                <a:lnTo>
                  <a:pt x="1760971" y="134391"/>
                </a:lnTo>
                <a:lnTo>
                  <a:pt x="1807938" y="122503"/>
                </a:lnTo>
                <a:lnTo>
                  <a:pt x="1823885" y="119797"/>
                </a:lnTo>
                <a:lnTo>
                  <a:pt x="1872615" y="105917"/>
                </a:lnTo>
                <a:lnTo>
                  <a:pt x="1921466" y="92892"/>
                </a:lnTo>
                <a:lnTo>
                  <a:pt x="1970437" y="80722"/>
                </a:lnTo>
                <a:lnTo>
                  <a:pt x="2019530" y="69406"/>
                </a:lnTo>
                <a:lnTo>
                  <a:pt x="2068743" y="58946"/>
                </a:lnTo>
                <a:lnTo>
                  <a:pt x="2118078" y="49341"/>
                </a:lnTo>
                <a:lnTo>
                  <a:pt x="2167533" y="40591"/>
                </a:lnTo>
                <a:lnTo>
                  <a:pt x="2217110" y="32695"/>
                </a:lnTo>
                <a:lnTo>
                  <a:pt x="2266807" y="25655"/>
                </a:lnTo>
                <a:lnTo>
                  <a:pt x="2316625" y="19469"/>
                </a:lnTo>
                <a:lnTo>
                  <a:pt x="2366564" y="14139"/>
                </a:lnTo>
                <a:lnTo>
                  <a:pt x="2416625" y="9663"/>
                </a:lnTo>
                <a:lnTo>
                  <a:pt x="2466806" y="6043"/>
                </a:lnTo>
                <a:lnTo>
                  <a:pt x="2517108" y="3277"/>
                </a:lnTo>
                <a:lnTo>
                  <a:pt x="2567531" y="1366"/>
                </a:lnTo>
                <a:lnTo>
                  <a:pt x="2618075" y="311"/>
                </a:lnTo>
                <a:lnTo>
                  <a:pt x="2717747" y="0"/>
                </a:lnTo>
                <a:lnTo>
                  <a:pt x="2766761" y="591"/>
                </a:lnTo>
                <a:lnTo>
                  <a:pt x="3060952" y="8873"/>
                </a:lnTo>
                <a:lnTo>
                  <a:pt x="3109995" y="9372"/>
                </a:lnTo>
                <a:lnTo>
                  <a:pt x="3159040" y="9142"/>
                </a:lnTo>
                <a:lnTo>
                  <a:pt x="3212843" y="10483"/>
                </a:lnTo>
                <a:lnTo>
                  <a:pt x="3266756" y="13720"/>
                </a:lnTo>
                <a:lnTo>
                  <a:pt x="3320712" y="15597"/>
                </a:lnTo>
                <a:lnTo>
                  <a:pt x="3374646" y="12859"/>
                </a:lnTo>
                <a:lnTo>
                  <a:pt x="3428493" y="2249"/>
                </a:lnTo>
                <a:lnTo>
                  <a:pt x="3448048" y="1262"/>
                </a:lnTo>
                <a:lnTo>
                  <a:pt x="3467492" y="1843"/>
                </a:lnTo>
                <a:lnTo>
                  <a:pt x="3486826" y="3991"/>
                </a:lnTo>
                <a:lnTo>
                  <a:pt x="3506048" y="7707"/>
                </a:lnTo>
                <a:lnTo>
                  <a:pt x="3506238" y="20062"/>
                </a:lnTo>
                <a:lnTo>
                  <a:pt x="3506025" y="32404"/>
                </a:lnTo>
                <a:lnTo>
                  <a:pt x="3496431" y="108412"/>
                </a:lnTo>
                <a:lnTo>
                  <a:pt x="3487832" y="159643"/>
                </a:lnTo>
                <a:lnTo>
                  <a:pt x="3478596" y="210738"/>
                </a:lnTo>
                <a:lnTo>
                  <a:pt x="3468724" y="261698"/>
                </a:lnTo>
                <a:lnTo>
                  <a:pt x="3458216" y="312522"/>
                </a:lnTo>
                <a:lnTo>
                  <a:pt x="3447072" y="363211"/>
                </a:lnTo>
                <a:lnTo>
                  <a:pt x="3435292" y="413765"/>
                </a:lnTo>
                <a:lnTo>
                  <a:pt x="3422875" y="464183"/>
                </a:lnTo>
                <a:lnTo>
                  <a:pt x="3409822" y="514465"/>
                </a:lnTo>
                <a:lnTo>
                  <a:pt x="3396133" y="564613"/>
                </a:lnTo>
                <a:lnTo>
                  <a:pt x="3381770" y="612701"/>
                </a:lnTo>
                <a:lnTo>
                  <a:pt x="3366739" y="660613"/>
                </a:lnTo>
                <a:lnTo>
                  <a:pt x="3351265" y="708410"/>
                </a:lnTo>
                <a:lnTo>
                  <a:pt x="3319885" y="803907"/>
                </a:lnTo>
                <a:lnTo>
                  <a:pt x="3304428" y="851731"/>
                </a:lnTo>
                <a:lnTo>
                  <a:pt x="3289426" y="899689"/>
                </a:lnTo>
                <a:lnTo>
                  <a:pt x="3276092" y="945375"/>
                </a:lnTo>
                <a:lnTo>
                  <a:pt x="3263789" y="991392"/>
                </a:lnTo>
                <a:lnTo>
                  <a:pt x="3252306" y="1037620"/>
                </a:lnTo>
                <a:lnTo>
                  <a:pt x="3241431" y="1083936"/>
                </a:lnTo>
                <a:lnTo>
                  <a:pt x="3227581" y="1132802"/>
                </a:lnTo>
                <a:lnTo>
                  <a:pt x="3212461" y="1181134"/>
                </a:lnTo>
                <a:lnTo>
                  <a:pt x="3196072" y="1228932"/>
                </a:lnTo>
                <a:lnTo>
                  <a:pt x="3178412" y="1276196"/>
                </a:lnTo>
                <a:lnTo>
                  <a:pt x="3159482" y="1322926"/>
                </a:lnTo>
                <a:lnTo>
                  <a:pt x="3139282" y="1369121"/>
                </a:lnTo>
                <a:lnTo>
                  <a:pt x="3117813" y="1414783"/>
                </a:lnTo>
                <a:lnTo>
                  <a:pt x="3095073" y="1459910"/>
                </a:lnTo>
                <a:lnTo>
                  <a:pt x="3071063" y="1504503"/>
                </a:lnTo>
                <a:lnTo>
                  <a:pt x="3045784" y="1548562"/>
                </a:lnTo>
                <a:lnTo>
                  <a:pt x="3019554" y="1596309"/>
                </a:lnTo>
                <a:lnTo>
                  <a:pt x="2991801" y="1643045"/>
                </a:lnTo>
                <a:lnTo>
                  <a:pt x="2962524" y="1688770"/>
                </a:lnTo>
                <a:lnTo>
                  <a:pt x="2931725" y="1733484"/>
                </a:lnTo>
                <a:lnTo>
                  <a:pt x="2899402" y="1777187"/>
                </a:lnTo>
                <a:lnTo>
                  <a:pt x="2865557" y="1819879"/>
                </a:lnTo>
                <a:lnTo>
                  <a:pt x="2830304" y="1861418"/>
                </a:lnTo>
                <a:lnTo>
                  <a:pt x="2793762" y="1901662"/>
                </a:lnTo>
                <a:lnTo>
                  <a:pt x="2755930" y="1940611"/>
                </a:lnTo>
                <a:lnTo>
                  <a:pt x="2716807" y="1978264"/>
                </a:lnTo>
                <a:lnTo>
                  <a:pt x="2676395" y="2014623"/>
                </a:lnTo>
                <a:lnTo>
                  <a:pt x="2634692" y="2049686"/>
                </a:lnTo>
                <a:lnTo>
                  <a:pt x="2594646" y="2081636"/>
                </a:lnTo>
                <a:lnTo>
                  <a:pt x="2553829" y="2112510"/>
                </a:lnTo>
                <a:lnTo>
                  <a:pt x="2512241" y="2142309"/>
                </a:lnTo>
                <a:lnTo>
                  <a:pt x="2469882" y="2171033"/>
                </a:lnTo>
                <a:lnTo>
                  <a:pt x="2426753" y="2198681"/>
                </a:lnTo>
                <a:lnTo>
                  <a:pt x="2381810" y="2225497"/>
                </a:lnTo>
                <a:lnTo>
                  <a:pt x="2336451" y="2251632"/>
                </a:lnTo>
                <a:lnTo>
                  <a:pt x="2244843" y="2302438"/>
                </a:lnTo>
                <a:lnTo>
                  <a:pt x="2106568" y="2377140"/>
                </a:lnTo>
                <a:lnTo>
                  <a:pt x="2066848" y="2395016"/>
                </a:lnTo>
                <a:lnTo>
                  <a:pt x="2025411" y="2410354"/>
                </a:lnTo>
                <a:lnTo>
                  <a:pt x="1977801" y="2428117"/>
                </a:lnTo>
                <a:close/>
              </a:path>
              <a:path w="3506470" h="2480945">
                <a:moveTo>
                  <a:pt x="2046128" y="2403095"/>
                </a:moveTo>
                <a:lnTo>
                  <a:pt x="2025411" y="2410354"/>
                </a:lnTo>
                <a:lnTo>
                  <a:pt x="2066848" y="2395016"/>
                </a:lnTo>
                <a:lnTo>
                  <a:pt x="2046128" y="2403095"/>
                </a:lnTo>
                <a:close/>
              </a:path>
            </a:pathLst>
          </a:custGeom>
          <a:solidFill>
            <a:srgbClr val="E9D3CA"/>
          </a:solidFill>
        </p:spPr>
        <p:txBody>
          <a:bodyPr wrap="square" lIns="0" tIns="0" rIns="0" bIns="0" rtlCol="0"/>
          <a:lstStyle/>
          <a:p>
            <a:endParaRPr/>
          </a:p>
        </p:txBody>
      </p:sp>
      <p:sp>
        <p:nvSpPr>
          <p:cNvPr id="19" name="bg object 19"/>
          <p:cNvSpPr/>
          <p:nvPr/>
        </p:nvSpPr>
        <p:spPr>
          <a:xfrm>
            <a:off x="-3967" y="5772899"/>
            <a:ext cx="2961005" cy="4509135"/>
          </a:xfrm>
          <a:custGeom>
            <a:avLst/>
            <a:gdLst/>
            <a:ahLst/>
            <a:cxnLst/>
            <a:rect l="l" t="t" r="r" b="b"/>
            <a:pathLst>
              <a:path w="2961005" h="4509134">
                <a:moveTo>
                  <a:pt x="731670" y="4245476"/>
                </a:moveTo>
                <a:lnTo>
                  <a:pt x="29861" y="4505252"/>
                </a:lnTo>
                <a:lnTo>
                  <a:pt x="5101" y="4460249"/>
                </a:lnTo>
                <a:lnTo>
                  <a:pt x="0" y="4448595"/>
                </a:lnTo>
                <a:lnTo>
                  <a:pt x="2275" y="2132051"/>
                </a:lnTo>
                <a:lnTo>
                  <a:pt x="26184" y="2055490"/>
                </a:lnTo>
                <a:lnTo>
                  <a:pt x="45002" y="2007899"/>
                </a:lnTo>
                <a:lnTo>
                  <a:pt x="69513" y="1971741"/>
                </a:lnTo>
                <a:lnTo>
                  <a:pt x="90794" y="1923238"/>
                </a:lnTo>
                <a:lnTo>
                  <a:pt x="113143" y="1874339"/>
                </a:lnTo>
                <a:lnTo>
                  <a:pt x="140862" y="1836994"/>
                </a:lnTo>
                <a:lnTo>
                  <a:pt x="169435" y="1799334"/>
                </a:lnTo>
                <a:lnTo>
                  <a:pt x="194345" y="1749487"/>
                </a:lnTo>
                <a:lnTo>
                  <a:pt x="224300" y="1711315"/>
                </a:lnTo>
                <a:lnTo>
                  <a:pt x="285692" y="1634422"/>
                </a:lnTo>
                <a:lnTo>
                  <a:pt x="380653" y="1518019"/>
                </a:lnTo>
                <a:lnTo>
                  <a:pt x="407893" y="1467310"/>
                </a:lnTo>
                <a:lnTo>
                  <a:pt x="502996" y="1350855"/>
                </a:lnTo>
                <a:lnTo>
                  <a:pt x="523144" y="1329854"/>
                </a:lnTo>
                <a:lnTo>
                  <a:pt x="539456" y="1296732"/>
                </a:lnTo>
                <a:lnTo>
                  <a:pt x="560747" y="1275309"/>
                </a:lnTo>
                <a:lnTo>
                  <a:pt x="582610" y="1253674"/>
                </a:lnTo>
                <a:lnTo>
                  <a:pt x="623346" y="1225054"/>
                </a:lnTo>
                <a:lnTo>
                  <a:pt x="696258" y="1143897"/>
                </a:lnTo>
                <a:lnTo>
                  <a:pt x="737214" y="1115195"/>
                </a:lnTo>
                <a:lnTo>
                  <a:pt x="773797" y="1074569"/>
                </a:lnTo>
                <a:lnTo>
                  <a:pt x="851405" y="1005216"/>
                </a:lnTo>
                <a:lnTo>
                  <a:pt x="892391" y="976503"/>
                </a:lnTo>
                <a:lnTo>
                  <a:pt x="898852" y="974111"/>
                </a:lnTo>
                <a:lnTo>
                  <a:pt x="901000" y="959774"/>
                </a:lnTo>
                <a:lnTo>
                  <a:pt x="913875" y="955008"/>
                </a:lnTo>
                <a:lnTo>
                  <a:pt x="949211" y="914844"/>
                </a:lnTo>
                <a:lnTo>
                  <a:pt x="989284" y="886469"/>
                </a:lnTo>
                <a:lnTo>
                  <a:pt x="1025248" y="846072"/>
                </a:lnTo>
                <a:lnTo>
                  <a:pt x="1106781" y="788809"/>
                </a:lnTo>
                <a:lnTo>
                  <a:pt x="1143476" y="748141"/>
                </a:lnTo>
                <a:lnTo>
                  <a:pt x="1267803" y="661495"/>
                </a:lnTo>
                <a:lnTo>
                  <a:pt x="1305081" y="620612"/>
                </a:lnTo>
                <a:lnTo>
                  <a:pt x="1637682" y="389162"/>
                </a:lnTo>
                <a:lnTo>
                  <a:pt x="1674299" y="348524"/>
                </a:lnTo>
                <a:lnTo>
                  <a:pt x="1880944" y="204323"/>
                </a:lnTo>
                <a:lnTo>
                  <a:pt x="1927088" y="187243"/>
                </a:lnTo>
                <a:lnTo>
                  <a:pt x="2016948" y="126896"/>
                </a:lnTo>
                <a:lnTo>
                  <a:pt x="2066433" y="108579"/>
                </a:lnTo>
                <a:lnTo>
                  <a:pt x="2111607" y="78316"/>
                </a:lnTo>
                <a:lnTo>
                  <a:pt x="2317474" y="2113"/>
                </a:lnTo>
                <a:lnTo>
                  <a:pt x="2359770" y="0"/>
                </a:lnTo>
                <a:lnTo>
                  <a:pt x="2400342" y="25608"/>
                </a:lnTo>
                <a:lnTo>
                  <a:pt x="2442884" y="64030"/>
                </a:lnTo>
                <a:lnTo>
                  <a:pt x="2479800" y="104533"/>
                </a:lnTo>
                <a:lnTo>
                  <a:pt x="2511638" y="160459"/>
                </a:lnTo>
                <a:lnTo>
                  <a:pt x="2529414" y="208047"/>
                </a:lnTo>
                <a:lnTo>
                  <a:pt x="2541782" y="271180"/>
                </a:lnTo>
                <a:lnTo>
                  <a:pt x="2544811" y="283601"/>
                </a:lnTo>
                <a:lnTo>
                  <a:pt x="2548855" y="295646"/>
                </a:lnTo>
                <a:lnTo>
                  <a:pt x="2553915" y="307315"/>
                </a:lnTo>
                <a:lnTo>
                  <a:pt x="2559991" y="318609"/>
                </a:lnTo>
                <a:lnTo>
                  <a:pt x="2291008" y="418173"/>
                </a:lnTo>
                <a:lnTo>
                  <a:pt x="2270841" y="439180"/>
                </a:lnTo>
                <a:lnTo>
                  <a:pt x="2211965" y="460974"/>
                </a:lnTo>
                <a:lnTo>
                  <a:pt x="1985410" y="612544"/>
                </a:lnTo>
                <a:lnTo>
                  <a:pt x="1939788" y="629431"/>
                </a:lnTo>
                <a:lnTo>
                  <a:pt x="1691477" y="802597"/>
                </a:lnTo>
                <a:lnTo>
                  <a:pt x="1653732" y="843653"/>
                </a:lnTo>
                <a:lnTo>
                  <a:pt x="1569568" y="901891"/>
                </a:lnTo>
                <a:lnTo>
                  <a:pt x="1489885" y="972012"/>
                </a:lnTo>
                <a:lnTo>
                  <a:pt x="1405721" y="1030250"/>
                </a:lnTo>
                <a:lnTo>
                  <a:pt x="1284817" y="1115629"/>
                </a:lnTo>
                <a:lnTo>
                  <a:pt x="1250266" y="1155503"/>
                </a:lnTo>
                <a:lnTo>
                  <a:pt x="1210283" y="1183844"/>
                </a:lnTo>
                <a:lnTo>
                  <a:pt x="1174725" y="1224091"/>
                </a:lnTo>
                <a:lnTo>
                  <a:pt x="1134792" y="1252414"/>
                </a:lnTo>
                <a:lnTo>
                  <a:pt x="1063913" y="1332819"/>
                </a:lnTo>
                <a:lnTo>
                  <a:pt x="1024185" y="1361066"/>
                </a:lnTo>
                <a:lnTo>
                  <a:pt x="988969" y="1401186"/>
                </a:lnTo>
                <a:lnTo>
                  <a:pt x="949466" y="1429350"/>
                </a:lnTo>
                <a:lnTo>
                  <a:pt x="879711" y="1509339"/>
                </a:lnTo>
                <a:lnTo>
                  <a:pt x="840677" y="1537329"/>
                </a:lnTo>
                <a:lnTo>
                  <a:pt x="776878" y="1615113"/>
                </a:lnTo>
                <a:lnTo>
                  <a:pt x="741184" y="1641867"/>
                </a:lnTo>
                <a:lnTo>
                  <a:pt x="649788" y="1756951"/>
                </a:lnTo>
                <a:lnTo>
                  <a:pt x="590906" y="1832915"/>
                </a:lnTo>
                <a:lnTo>
                  <a:pt x="504968" y="1945978"/>
                </a:lnTo>
                <a:lnTo>
                  <a:pt x="481284" y="1995371"/>
                </a:lnTo>
                <a:lnTo>
                  <a:pt x="426295" y="2069893"/>
                </a:lnTo>
                <a:lnTo>
                  <a:pt x="403916" y="2118803"/>
                </a:lnTo>
                <a:lnTo>
                  <a:pt x="377672" y="2155602"/>
                </a:lnTo>
                <a:lnTo>
                  <a:pt x="356433" y="2204090"/>
                </a:lnTo>
                <a:lnTo>
                  <a:pt x="335845" y="2252337"/>
                </a:lnTo>
                <a:lnTo>
                  <a:pt x="311555" y="2288412"/>
                </a:lnTo>
                <a:lnTo>
                  <a:pt x="292433" y="2336117"/>
                </a:lnTo>
                <a:lnTo>
                  <a:pt x="274125" y="2383520"/>
                </a:lnTo>
                <a:lnTo>
                  <a:pt x="256684" y="2430602"/>
                </a:lnTo>
                <a:lnTo>
                  <a:pt x="240166" y="2477343"/>
                </a:lnTo>
                <a:lnTo>
                  <a:pt x="224624" y="2523722"/>
                </a:lnTo>
                <a:lnTo>
                  <a:pt x="210113" y="2569720"/>
                </a:lnTo>
                <a:lnTo>
                  <a:pt x="196686" y="2615316"/>
                </a:lnTo>
                <a:lnTo>
                  <a:pt x="182922" y="2661037"/>
                </a:lnTo>
                <a:lnTo>
                  <a:pt x="173081" y="2718848"/>
                </a:lnTo>
                <a:lnTo>
                  <a:pt x="158765" y="2764774"/>
                </a:lnTo>
                <a:lnTo>
                  <a:pt x="144801" y="2810569"/>
                </a:lnTo>
                <a:lnTo>
                  <a:pt x="136017" y="2867989"/>
                </a:lnTo>
                <a:lnTo>
                  <a:pt x="124015" y="2913058"/>
                </a:lnTo>
                <a:lnTo>
                  <a:pt x="118029" y="2969442"/>
                </a:lnTo>
                <a:lnTo>
                  <a:pt x="109662" y="3013165"/>
                </a:lnTo>
                <a:lnTo>
                  <a:pt x="108150" y="3067893"/>
                </a:lnTo>
                <a:lnTo>
                  <a:pt x="109504" y="3121561"/>
                </a:lnTo>
                <a:lnTo>
                  <a:pt x="94880" y="3167600"/>
                </a:lnTo>
                <a:lnTo>
                  <a:pt x="90340" y="3223449"/>
                </a:lnTo>
                <a:lnTo>
                  <a:pt x="89792" y="3277821"/>
                </a:lnTo>
                <a:lnTo>
                  <a:pt x="91554" y="3331337"/>
                </a:lnTo>
                <a:lnTo>
                  <a:pt x="93946" y="3384620"/>
                </a:lnTo>
                <a:lnTo>
                  <a:pt x="90876" y="3426382"/>
                </a:lnTo>
                <a:lnTo>
                  <a:pt x="90340" y="3480749"/>
                </a:lnTo>
                <a:lnTo>
                  <a:pt x="90893" y="3534713"/>
                </a:lnTo>
                <a:lnTo>
                  <a:pt x="92533" y="3588275"/>
                </a:lnTo>
                <a:lnTo>
                  <a:pt x="99669" y="3653344"/>
                </a:lnTo>
                <a:lnTo>
                  <a:pt x="103485" y="3706100"/>
                </a:lnTo>
                <a:lnTo>
                  <a:pt x="108856" y="3758280"/>
                </a:lnTo>
                <a:lnTo>
                  <a:pt x="114828" y="3810238"/>
                </a:lnTo>
                <a:lnTo>
                  <a:pt x="121399" y="3861974"/>
                </a:lnTo>
                <a:lnTo>
                  <a:pt x="128571" y="3913488"/>
                </a:lnTo>
                <a:lnTo>
                  <a:pt x="136343" y="3964780"/>
                </a:lnTo>
                <a:lnTo>
                  <a:pt x="144715" y="4015849"/>
                </a:lnTo>
                <a:lnTo>
                  <a:pt x="153687" y="4066696"/>
                </a:lnTo>
                <a:lnTo>
                  <a:pt x="163260" y="4117321"/>
                </a:lnTo>
                <a:lnTo>
                  <a:pt x="173433" y="4167724"/>
                </a:lnTo>
                <a:lnTo>
                  <a:pt x="184205" y="4217905"/>
                </a:lnTo>
                <a:lnTo>
                  <a:pt x="195579" y="4267864"/>
                </a:lnTo>
                <a:lnTo>
                  <a:pt x="207552" y="4317600"/>
                </a:lnTo>
                <a:lnTo>
                  <a:pt x="219724" y="4353721"/>
                </a:lnTo>
                <a:lnTo>
                  <a:pt x="224001" y="4365680"/>
                </a:lnTo>
                <a:lnTo>
                  <a:pt x="258890" y="4366308"/>
                </a:lnTo>
                <a:lnTo>
                  <a:pt x="288360" y="4355400"/>
                </a:lnTo>
                <a:lnTo>
                  <a:pt x="321549" y="4356657"/>
                </a:lnTo>
                <a:lnTo>
                  <a:pt x="382091" y="4334247"/>
                </a:lnTo>
                <a:lnTo>
                  <a:pt x="418569" y="4334287"/>
                </a:lnTo>
                <a:lnTo>
                  <a:pt x="450667" y="4322406"/>
                </a:lnTo>
                <a:lnTo>
                  <a:pt x="487288" y="4322392"/>
                </a:lnTo>
                <a:lnTo>
                  <a:pt x="679257" y="4251334"/>
                </a:lnTo>
                <a:lnTo>
                  <a:pt x="731670" y="4245476"/>
                </a:lnTo>
                <a:close/>
              </a:path>
              <a:path w="2961005" h="4509134">
                <a:moveTo>
                  <a:pt x="1639176" y="4248112"/>
                </a:moveTo>
                <a:lnTo>
                  <a:pt x="935674" y="4508515"/>
                </a:lnTo>
                <a:lnTo>
                  <a:pt x="31057" y="4504810"/>
                </a:lnTo>
                <a:lnTo>
                  <a:pt x="1303921" y="4033655"/>
                </a:lnTo>
                <a:lnTo>
                  <a:pt x="1346820" y="4004234"/>
                </a:lnTo>
                <a:lnTo>
                  <a:pt x="1394091" y="3986736"/>
                </a:lnTo>
                <a:lnTo>
                  <a:pt x="1436917" y="3957342"/>
                </a:lnTo>
                <a:lnTo>
                  <a:pt x="1484115" y="3939871"/>
                </a:lnTo>
                <a:lnTo>
                  <a:pt x="1532338" y="3908479"/>
                </a:lnTo>
                <a:lnTo>
                  <a:pt x="1584911" y="3889019"/>
                </a:lnTo>
                <a:lnTo>
                  <a:pt x="1681471" y="3826193"/>
                </a:lnTo>
                <a:lnTo>
                  <a:pt x="1729750" y="3808322"/>
                </a:lnTo>
                <a:lnTo>
                  <a:pt x="1943120" y="3661632"/>
                </a:lnTo>
                <a:lnTo>
                  <a:pt x="1980019" y="3620889"/>
                </a:lnTo>
                <a:lnTo>
                  <a:pt x="2020588" y="3592331"/>
                </a:lnTo>
                <a:lnTo>
                  <a:pt x="2090694" y="3512212"/>
                </a:lnTo>
                <a:lnTo>
                  <a:pt x="2157847" y="3433187"/>
                </a:lnTo>
                <a:lnTo>
                  <a:pt x="2222297" y="3355162"/>
                </a:lnTo>
                <a:lnTo>
                  <a:pt x="2249083" y="3304621"/>
                </a:lnTo>
                <a:lnTo>
                  <a:pt x="2279591" y="3266244"/>
                </a:lnTo>
                <a:lnTo>
                  <a:pt x="2309412" y="3228121"/>
                </a:lnTo>
                <a:lnTo>
                  <a:pt x="2334138" y="3178342"/>
                </a:lnTo>
                <a:lnTo>
                  <a:pt x="2362586" y="3140728"/>
                </a:lnTo>
                <a:lnTo>
                  <a:pt x="2385938" y="3091458"/>
                </a:lnTo>
                <a:lnTo>
                  <a:pt x="2408604" y="3042442"/>
                </a:lnTo>
                <a:lnTo>
                  <a:pt x="2434991" y="3005590"/>
                </a:lnTo>
                <a:lnTo>
                  <a:pt x="2456284" y="2957082"/>
                </a:lnTo>
                <a:lnTo>
                  <a:pt x="2476889" y="2908829"/>
                </a:lnTo>
                <a:lnTo>
                  <a:pt x="2496750" y="2860851"/>
                </a:lnTo>
                <a:lnTo>
                  <a:pt x="2515571" y="2813258"/>
                </a:lnTo>
                <a:lnTo>
                  <a:pt x="2533351" y="2766050"/>
                </a:lnTo>
                <a:lnTo>
                  <a:pt x="2550089" y="2719228"/>
                </a:lnTo>
                <a:lnTo>
                  <a:pt x="2565788" y="2672791"/>
                </a:lnTo>
                <a:lnTo>
                  <a:pt x="2580445" y="2626739"/>
                </a:lnTo>
                <a:lnTo>
                  <a:pt x="2594061" y="2581073"/>
                </a:lnTo>
                <a:lnTo>
                  <a:pt x="2602153" y="2523909"/>
                </a:lnTo>
                <a:lnTo>
                  <a:pt x="2613463" y="2479096"/>
                </a:lnTo>
                <a:lnTo>
                  <a:pt x="2623581" y="2434724"/>
                </a:lnTo>
                <a:lnTo>
                  <a:pt x="2628100" y="2378883"/>
                </a:lnTo>
                <a:lnTo>
                  <a:pt x="2635837" y="2335393"/>
                </a:lnTo>
                <a:lnTo>
                  <a:pt x="2637973" y="2280434"/>
                </a:lnTo>
                <a:lnTo>
                  <a:pt x="2638919" y="2225915"/>
                </a:lnTo>
                <a:lnTo>
                  <a:pt x="2641547" y="2184316"/>
                </a:lnTo>
                <a:lnTo>
                  <a:pt x="2638507" y="2131273"/>
                </a:lnTo>
                <a:lnTo>
                  <a:pt x="2634586" y="2078556"/>
                </a:lnTo>
                <a:lnTo>
                  <a:pt x="2630158" y="2026026"/>
                </a:lnTo>
                <a:lnTo>
                  <a:pt x="2630397" y="1985312"/>
                </a:lnTo>
                <a:lnTo>
                  <a:pt x="2622326" y="1879962"/>
                </a:lnTo>
                <a:lnTo>
                  <a:pt x="2618261" y="1827299"/>
                </a:lnTo>
                <a:lnTo>
                  <a:pt x="2614066" y="1774683"/>
                </a:lnTo>
                <a:lnTo>
                  <a:pt x="2614067" y="1734056"/>
                </a:lnTo>
                <a:lnTo>
                  <a:pt x="2609365" y="1681628"/>
                </a:lnTo>
                <a:lnTo>
                  <a:pt x="2604286" y="1629340"/>
                </a:lnTo>
                <a:lnTo>
                  <a:pt x="2598747" y="1577222"/>
                </a:lnTo>
                <a:lnTo>
                  <a:pt x="2592667" y="1525304"/>
                </a:lnTo>
                <a:lnTo>
                  <a:pt x="2584787" y="1474052"/>
                </a:lnTo>
                <a:lnTo>
                  <a:pt x="2574437" y="1423715"/>
                </a:lnTo>
                <a:lnTo>
                  <a:pt x="2562663" y="1373904"/>
                </a:lnTo>
                <a:lnTo>
                  <a:pt x="2550513" y="1324233"/>
                </a:lnTo>
                <a:lnTo>
                  <a:pt x="2539034" y="1274314"/>
                </a:lnTo>
                <a:lnTo>
                  <a:pt x="2529274" y="1223758"/>
                </a:lnTo>
                <a:lnTo>
                  <a:pt x="2520499" y="1172838"/>
                </a:lnTo>
                <a:lnTo>
                  <a:pt x="2515252" y="1134154"/>
                </a:lnTo>
                <a:lnTo>
                  <a:pt x="2504714" y="1083886"/>
                </a:lnTo>
                <a:lnTo>
                  <a:pt x="2493296" y="1033944"/>
                </a:lnTo>
                <a:lnTo>
                  <a:pt x="2480997" y="984328"/>
                </a:lnTo>
                <a:lnTo>
                  <a:pt x="2467816" y="935038"/>
                </a:lnTo>
                <a:lnTo>
                  <a:pt x="2453754" y="886075"/>
                </a:lnTo>
                <a:lnTo>
                  <a:pt x="2438812" y="837437"/>
                </a:lnTo>
                <a:lnTo>
                  <a:pt x="2422988" y="789126"/>
                </a:lnTo>
                <a:lnTo>
                  <a:pt x="2406283" y="741141"/>
                </a:lnTo>
                <a:lnTo>
                  <a:pt x="2384191" y="681608"/>
                </a:lnTo>
                <a:lnTo>
                  <a:pt x="2370676" y="645984"/>
                </a:lnTo>
                <a:lnTo>
                  <a:pt x="2357727" y="610151"/>
                </a:lnTo>
                <a:lnTo>
                  <a:pt x="2340838" y="562234"/>
                </a:lnTo>
                <a:lnTo>
                  <a:pt x="2324219" y="514217"/>
                </a:lnTo>
                <a:lnTo>
                  <a:pt x="2307675" y="466173"/>
                </a:lnTo>
                <a:lnTo>
                  <a:pt x="2291008" y="418173"/>
                </a:lnTo>
                <a:lnTo>
                  <a:pt x="2559991" y="318609"/>
                </a:lnTo>
                <a:lnTo>
                  <a:pt x="2566208" y="329849"/>
                </a:lnTo>
                <a:lnTo>
                  <a:pt x="2577189" y="352869"/>
                </a:lnTo>
                <a:lnTo>
                  <a:pt x="2596817" y="399772"/>
                </a:lnTo>
                <a:lnTo>
                  <a:pt x="2629414" y="496043"/>
                </a:lnTo>
                <a:lnTo>
                  <a:pt x="2645683" y="544189"/>
                </a:lnTo>
                <a:lnTo>
                  <a:pt x="2661900" y="592355"/>
                </a:lnTo>
                <a:lnTo>
                  <a:pt x="2678038" y="640550"/>
                </a:lnTo>
                <a:lnTo>
                  <a:pt x="2698483" y="700693"/>
                </a:lnTo>
                <a:lnTo>
                  <a:pt x="2714389" y="748973"/>
                </a:lnTo>
                <a:lnTo>
                  <a:pt x="2730143" y="797311"/>
                </a:lnTo>
                <a:lnTo>
                  <a:pt x="2745717" y="845714"/>
                </a:lnTo>
                <a:lnTo>
                  <a:pt x="2761087" y="894194"/>
                </a:lnTo>
                <a:lnTo>
                  <a:pt x="2775830" y="942905"/>
                </a:lnTo>
                <a:lnTo>
                  <a:pt x="2789458" y="992029"/>
                </a:lnTo>
                <a:lnTo>
                  <a:pt x="2802083" y="1041524"/>
                </a:lnTo>
                <a:lnTo>
                  <a:pt x="2813820" y="1091348"/>
                </a:lnTo>
                <a:lnTo>
                  <a:pt x="2824782" y="1141459"/>
                </a:lnTo>
                <a:lnTo>
                  <a:pt x="2842293" y="1229772"/>
                </a:lnTo>
                <a:lnTo>
                  <a:pt x="2853197" y="1279904"/>
                </a:lnTo>
                <a:lnTo>
                  <a:pt x="2864013" y="1330069"/>
                </a:lnTo>
                <a:lnTo>
                  <a:pt x="2874702" y="1380281"/>
                </a:lnTo>
                <a:lnTo>
                  <a:pt x="2885226" y="1430554"/>
                </a:lnTo>
                <a:lnTo>
                  <a:pt x="2891139" y="1468992"/>
                </a:lnTo>
                <a:lnTo>
                  <a:pt x="2901219" y="1519429"/>
                </a:lnTo>
                <a:lnTo>
                  <a:pt x="2911019" y="1569970"/>
                </a:lnTo>
                <a:lnTo>
                  <a:pt x="2920502" y="1620628"/>
                </a:lnTo>
                <a:lnTo>
                  <a:pt x="2925219" y="1659509"/>
                </a:lnTo>
                <a:lnTo>
                  <a:pt x="2932194" y="1711095"/>
                </a:lnTo>
                <a:lnTo>
                  <a:pt x="2938357" y="1762982"/>
                </a:lnTo>
                <a:lnTo>
                  <a:pt x="2939298" y="1803260"/>
                </a:lnTo>
                <a:lnTo>
                  <a:pt x="2943835" y="1855750"/>
                </a:lnTo>
                <a:lnTo>
                  <a:pt x="2943150" y="1896629"/>
                </a:lnTo>
                <a:lnTo>
                  <a:pt x="2946061" y="1949720"/>
                </a:lnTo>
                <a:lnTo>
                  <a:pt x="2949775" y="2002514"/>
                </a:lnTo>
                <a:lnTo>
                  <a:pt x="2949118" y="2043384"/>
                </a:lnTo>
                <a:lnTo>
                  <a:pt x="2952822" y="2096181"/>
                </a:lnTo>
                <a:lnTo>
                  <a:pt x="2956390" y="2149029"/>
                </a:lnTo>
                <a:lnTo>
                  <a:pt x="2955327" y="2190048"/>
                </a:lnTo>
                <a:lnTo>
                  <a:pt x="2958364" y="2243093"/>
                </a:lnTo>
                <a:lnTo>
                  <a:pt x="2961005" y="2296284"/>
                </a:lnTo>
                <a:lnTo>
                  <a:pt x="2958753" y="2337744"/>
                </a:lnTo>
                <a:lnTo>
                  <a:pt x="2958175" y="2392126"/>
                </a:lnTo>
                <a:lnTo>
                  <a:pt x="2955403" y="2447321"/>
                </a:lnTo>
                <a:lnTo>
                  <a:pt x="2950437" y="2503327"/>
                </a:lnTo>
                <a:lnTo>
                  <a:pt x="2938868" y="2548236"/>
                </a:lnTo>
                <a:lnTo>
                  <a:pt x="2932172" y="2604883"/>
                </a:lnTo>
                <a:lnTo>
                  <a:pt x="2920416" y="2649861"/>
                </a:lnTo>
                <a:lnTo>
                  <a:pt x="2908006" y="2695081"/>
                </a:lnTo>
                <a:lnTo>
                  <a:pt x="2894944" y="2740542"/>
                </a:lnTo>
                <a:lnTo>
                  <a:pt x="2885638" y="2798155"/>
                </a:lnTo>
                <a:lnTo>
                  <a:pt x="2871271" y="2844100"/>
                </a:lnTo>
                <a:lnTo>
                  <a:pt x="2856251" y="2890286"/>
                </a:lnTo>
                <a:lnTo>
                  <a:pt x="2840579" y="2936713"/>
                </a:lnTo>
                <a:lnTo>
                  <a:pt x="2824253" y="2983382"/>
                </a:lnTo>
                <a:lnTo>
                  <a:pt x="2807276" y="3030293"/>
                </a:lnTo>
                <a:lnTo>
                  <a:pt x="2789645" y="3077445"/>
                </a:lnTo>
                <a:lnTo>
                  <a:pt x="2766954" y="3112929"/>
                </a:lnTo>
                <a:lnTo>
                  <a:pt x="2746339" y="3161186"/>
                </a:lnTo>
                <a:lnTo>
                  <a:pt x="2724098" y="3210045"/>
                </a:lnTo>
                <a:lnTo>
                  <a:pt x="2700523" y="3259397"/>
                </a:lnTo>
                <a:lnTo>
                  <a:pt x="2671497" y="3297226"/>
                </a:lnTo>
                <a:lnTo>
                  <a:pt x="2646130" y="3347242"/>
                </a:lnTo>
                <a:lnTo>
                  <a:pt x="2620304" y="3397428"/>
                </a:lnTo>
                <a:lnTo>
                  <a:pt x="2593021" y="3448153"/>
                </a:lnTo>
                <a:lnTo>
                  <a:pt x="2560764" y="3487177"/>
                </a:lnTo>
                <a:lnTo>
                  <a:pt x="2532349" y="3538322"/>
                </a:lnTo>
                <a:lnTo>
                  <a:pt x="2498960" y="3577765"/>
                </a:lnTo>
                <a:lnTo>
                  <a:pt x="2469413" y="3629328"/>
                </a:lnTo>
                <a:lnTo>
                  <a:pt x="2434891" y="3669191"/>
                </a:lnTo>
                <a:lnTo>
                  <a:pt x="2405087" y="3707307"/>
                </a:lnTo>
                <a:lnTo>
                  <a:pt x="2374543" y="3745697"/>
                </a:lnTo>
                <a:lnTo>
                  <a:pt x="2338852" y="3772450"/>
                </a:lnTo>
                <a:lnTo>
                  <a:pt x="2306831" y="3811388"/>
                </a:lnTo>
                <a:lnTo>
                  <a:pt x="2076510" y="3977894"/>
                </a:lnTo>
                <a:lnTo>
                  <a:pt x="2056696" y="3985229"/>
                </a:lnTo>
                <a:lnTo>
                  <a:pt x="2041643" y="4004343"/>
                </a:lnTo>
                <a:lnTo>
                  <a:pt x="2022533" y="4011416"/>
                </a:lnTo>
                <a:lnTo>
                  <a:pt x="2008185" y="4030269"/>
                </a:lnTo>
                <a:lnTo>
                  <a:pt x="1992214" y="4049723"/>
                </a:lnTo>
                <a:lnTo>
                  <a:pt x="1975870" y="4069315"/>
                </a:lnTo>
                <a:lnTo>
                  <a:pt x="1954744" y="4077135"/>
                </a:lnTo>
                <a:lnTo>
                  <a:pt x="1937653" y="4097003"/>
                </a:lnTo>
                <a:lnTo>
                  <a:pt x="1839032" y="4133508"/>
                </a:lnTo>
                <a:lnTo>
                  <a:pt x="1794002" y="4163718"/>
                </a:lnTo>
                <a:lnTo>
                  <a:pt x="1715997" y="4192592"/>
                </a:lnTo>
                <a:lnTo>
                  <a:pt x="1691911" y="4215050"/>
                </a:lnTo>
                <a:lnTo>
                  <a:pt x="1663423" y="4225594"/>
                </a:lnTo>
                <a:lnTo>
                  <a:pt x="1639176" y="4248112"/>
                </a:lnTo>
                <a:close/>
              </a:path>
              <a:path w="2961005" h="4509134">
                <a:moveTo>
                  <a:pt x="1503217" y="4311980"/>
                </a:moveTo>
                <a:lnTo>
                  <a:pt x="1128485" y="4450688"/>
                </a:lnTo>
                <a:lnTo>
                  <a:pt x="1077192" y="4456132"/>
                </a:lnTo>
                <a:lnTo>
                  <a:pt x="1545607" y="4282747"/>
                </a:lnTo>
                <a:lnTo>
                  <a:pt x="1503217" y="4311980"/>
                </a:lnTo>
                <a:close/>
              </a:path>
            </a:pathLst>
          </a:custGeom>
          <a:solidFill>
            <a:srgbClr val="F4C2A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FFAF5"/>
          </a:solidFill>
        </p:spPr>
        <p:txBody>
          <a:bodyPr wrap="square" lIns="0" tIns="0" rIns="0" bIns="0" rtlCol="0"/>
          <a:lstStyle/>
          <a:p>
            <a:endParaRPr/>
          </a:p>
        </p:txBody>
      </p:sp>
      <p:sp>
        <p:nvSpPr>
          <p:cNvPr id="2" name="Holder 2"/>
          <p:cNvSpPr>
            <a:spLocks noGrp="1"/>
          </p:cNvSpPr>
          <p:nvPr>
            <p:ph type="title"/>
          </p:nvPr>
        </p:nvSpPr>
        <p:spPr>
          <a:xfrm>
            <a:off x="7489328" y="2885760"/>
            <a:ext cx="3309342" cy="2616835"/>
          </a:xfrm>
          <a:prstGeom prst="rect">
            <a:avLst/>
          </a:prstGeom>
        </p:spPr>
        <p:txBody>
          <a:bodyPr wrap="square" lIns="0" tIns="0" rIns="0" bIns="0">
            <a:spAutoFit/>
          </a:bodyPr>
          <a:lstStyle>
            <a:lvl1pPr>
              <a:defRPr sz="17000" b="0" i="1">
                <a:solidFill>
                  <a:srgbClr val="21413C"/>
                </a:solidFill>
                <a:latin typeface="Trebuchet MS"/>
                <a:cs typeface="Trebuchet MS"/>
              </a:defRPr>
            </a:lvl1pPr>
          </a:lstStyle>
          <a:p>
            <a:endParaRPr/>
          </a:p>
        </p:txBody>
      </p:sp>
      <p:sp>
        <p:nvSpPr>
          <p:cNvPr id="3" name="Holder 3"/>
          <p:cNvSpPr>
            <a:spLocks noGrp="1"/>
          </p:cNvSpPr>
          <p:nvPr>
            <p:ph type="body" idx="1"/>
          </p:nvPr>
        </p:nvSpPr>
        <p:spPr>
          <a:xfrm>
            <a:off x="2720554" y="2544857"/>
            <a:ext cx="12846890" cy="5149850"/>
          </a:xfrm>
          <a:prstGeom prst="rect">
            <a:avLst/>
          </a:prstGeom>
        </p:spPr>
        <p:txBody>
          <a:bodyPr wrap="square" lIns="0" tIns="0" rIns="0" bIns="0">
            <a:spAutoFit/>
          </a:bodyPr>
          <a:lstStyle>
            <a:lvl1pPr>
              <a:defRPr sz="3000" b="0" i="0">
                <a:solidFill>
                  <a:srgbClr val="21413C"/>
                </a:solidFill>
                <a:latin typeface="Trebuchet MS"/>
                <a:cs typeface="Trebuchet MS"/>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9/19/2023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B4F776-202E-352A-78A3-D03069D207C0}"/>
              </a:ext>
            </a:extLst>
          </p:cNvPr>
          <p:cNvSpPr txBox="1"/>
          <p:nvPr/>
        </p:nvSpPr>
        <p:spPr>
          <a:xfrm>
            <a:off x="3200400" y="4457700"/>
            <a:ext cx="15163800" cy="1554272"/>
          </a:xfrm>
          <a:prstGeom prst="rect">
            <a:avLst/>
          </a:prstGeom>
          <a:noFill/>
        </p:spPr>
        <p:txBody>
          <a:bodyPr wrap="square">
            <a:spAutoFit/>
          </a:bodyPr>
          <a:lstStyle/>
          <a:p>
            <a:r>
              <a:rPr lang="en-US" sz="9500" dirty="0">
                <a:solidFill>
                  <a:schemeClr val="tx1">
                    <a:lumMod val="85000"/>
                    <a:lumOff val="15000"/>
                  </a:schemeClr>
                </a:solidFill>
                <a:latin typeface="Berlin Sans FB Demi" panose="020E0802020502020306" pitchFamily="34" charset="0"/>
              </a:rPr>
              <a:t>Mobile development</a:t>
            </a:r>
            <a:endParaRPr lang="ar-EG" sz="9500" dirty="0">
              <a:solidFill>
                <a:schemeClr val="tx1">
                  <a:lumMod val="85000"/>
                  <a:lumOff val="15000"/>
                </a:schemeClr>
              </a:solidFill>
              <a:latin typeface="Berlin Sans FB Demi" panose="020E0802020502020306"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0" y="0"/>
            <a:ext cx="3692958" cy="3555999"/>
          </a:xfrm>
          <a:prstGeom prst="rect">
            <a:avLst/>
          </a:prstGeom>
        </p:spPr>
      </p:pic>
      <p:sp>
        <p:nvSpPr>
          <p:cNvPr id="9" name="object 9"/>
          <p:cNvSpPr/>
          <p:nvPr/>
        </p:nvSpPr>
        <p:spPr>
          <a:xfrm>
            <a:off x="14423093" y="9787789"/>
            <a:ext cx="589915" cy="499745"/>
          </a:xfrm>
          <a:custGeom>
            <a:avLst/>
            <a:gdLst/>
            <a:ahLst/>
            <a:cxnLst/>
            <a:rect l="l" t="t" r="r" b="b"/>
            <a:pathLst>
              <a:path w="589915" h="499745">
                <a:moveTo>
                  <a:pt x="589380" y="499210"/>
                </a:moveTo>
                <a:lnTo>
                  <a:pt x="127706" y="499210"/>
                </a:lnTo>
                <a:lnTo>
                  <a:pt x="112530" y="483135"/>
                </a:lnTo>
                <a:lnTo>
                  <a:pt x="76048" y="442089"/>
                </a:lnTo>
                <a:lnTo>
                  <a:pt x="46243" y="402097"/>
                </a:lnTo>
                <a:lnTo>
                  <a:pt x="23824" y="361373"/>
                </a:lnTo>
                <a:lnTo>
                  <a:pt x="8702" y="320319"/>
                </a:lnTo>
                <a:lnTo>
                  <a:pt x="790" y="279338"/>
                </a:lnTo>
                <a:lnTo>
                  <a:pt x="0" y="238833"/>
                </a:lnTo>
                <a:lnTo>
                  <a:pt x="6242" y="199208"/>
                </a:lnTo>
                <a:lnTo>
                  <a:pt x="19429" y="160866"/>
                </a:lnTo>
                <a:lnTo>
                  <a:pt x="39472" y="124211"/>
                </a:lnTo>
                <a:lnTo>
                  <a:pt x="66283" y="89644"/>
                </a:lnTo>
                <a:lnTo>
                  <a:pt x="99774" y="57570"/>
                </a:lnTo>
                <a:lnTo>
                  <a:pt x="139857" y="28391"/>
                </a:lnTo>
                <a:lnTo>
                  <a:pt x="145583" y="23977"/>
                </a:lnTo>
                <a:lnTo>
                  <a:pt x="184560" y="5420"/>
                </a:lnTo>
                <a:lnTo>
                  <a:pt x="227386" y="0"/>
                </a:lnTo>
                <a:lnTo>
                  <a:pt x="234580" y="430"/>
                </a:lnTo>
                <a:lnTo>
                  <a:pt x="276453" y="10922"/>
                </a:lnTo>
                <a:lnTo>
                  <a:pt x="301513" y="25188"/>
                </a:lnTo>
                <a:lnTo>
                  <a:pt x="332921" y="46185"/>
                </a:lnTo>
                <a:lnTo>
                  <a:pt x="436562" y="116806"/>
                </a:lnTo>
                <a:lnTo>
                  <a:pt x="482951" y="175621"/>
                </a:lnTo>
                <a:lnTo>
                  <a:pt x="521260" y="239992"/>
                </a:lnTo>
                <a:lnTo>
                  <a:pt x="550911" y="308784"/>
                </a:lnTo>
                <a:lnTo>
                  <a:pt x="571323" y="380860"/>
                </a:lnTo>
                <a:lnTo>
                  <a:pt x="578693" y="418535"/>
                </a:lnTo>
                <a:lnTo>
                  <a:pt x="584591" y="456411"/>
                </a:lnTo>
                <a:lnTo>
                  <a:pt x="589016" y="494488"/>
                </a:lnTo>
                <a:lnTo>
                  <a:pt x="589380" y="499210"/>
                </a:lnTo>
                <a:close/>
              </a:path>
            </a:pathLst>
          </a:custGeom>
          <a:solidFill>
            <a:srgbClr val="FFDBC8"/>
          </a:solidFill>
        </p:spPr>
        <p:txBody>
          <a:bodyPr wrap="square" lIns="0" tIns="0" rIns="0" bIns="0" rtlCol="0"/>
          <a:lstStyle/>
          <a:p>
            <a:endParaRPr/>
          </a:p>
        </p:txBody>
      </p:sp>
      <p:sp>
        <p:nvSpPr>
          <p:cNvPr id="10" name="object 10"/>
          <p:cNvSpPr/>
          <p:nvPr/>
        </p:nvSpPr>
        <p:spPr>
          <a:xfrm>
            <a:off x="15885786" y="8455542"/>
            <a:ext cx="471805" cy="1391920"/>
          </a:xfrm>
          <a:custGeom>
            <a:avLst/>
            <a:gdLst/>
            <a:ahLst/>
            <a:cxnLst/>
            <a:rect l="l" t="t" r="r" b="b"/>
            <a:pathLst>
              <a:path w="471805" h="1391920">
                <a:moveTo>
                  <a:pt x="140936" y="1391890"/>
                </a:moveTo>
                <a:lnTo>
                  <a:pt x="118922" y="1351989"/>
                </a:lnTo>
                <a:lnTo>
                  <a:pt x="110789" y="1334481"/>
                </a:lnTo>
                <a:lnTo>
                  <a:pt x="108088" y="1317971"/>
                </a:lnTo>
                <a:lnTo>
                  <a:pt x="109337" y="1268978"/>
                </a:lnTo>
                <a:lnTo>
                  <a:pt x="114387" y="1220534"/>
                </a:lnTo>
                <a:lnTo>
                  <a:pt x="123236" y="1172638"/>
                </a:lnTo>
                <a:lnTo>
                  <a:pt x="135886" y="1125290"/>
                </a:lnTo>
                <a:lnTo>
                  <a:pt x="152196" y="1078200"/>
                </a:lnTo>
                <a:lnTo>
                  <a:pt x="163513" y="1031238"/>
                </a:lnTo>
                <a:lnTo>
                  <a:pt x="170285" y="984398"/>
                </a:lnTo>
                <a:lnTo>
                  <a:pt x="172961" y="937669"/>
                </a:lnTo>
                <a:lnTo>
                  <a:pt x="171987" y="891045"/>
                </a:lnTo>
                <a:lnTo>
                  <a:pt x="167813" y="844518"/>
                </a:lnTo>
                <a:lnTo>
                  <a:pt x="160886" y="798079"/>
                </a:lnTo>
                <a:lnTo>
                  <a:pt x="151654" y="751720"/>
                </a:lnTo>
                <a:lnTo>
                  <a:pt x="140566" y="705433"/>
                </a:lnTo>
                <a:lnTo>
                  <a:pt x="127250" y="655388"/>
                </a:lnTo>
                <a:lnTo>
                  <a:pt x="112447" y="605863"/>
                </a:lnTo>
                <a:lnTo>
                  <a:pt x="96157" y="556858"/>
                </a:lnTo>
                <a:lnTo>
                  <a:pt x="78380" y="508373"/>
                </a:lnTo>
                <a:lnTo>
                  <a:pt x="59117" y="460407"/>
                </a:lnTo>
                <a:lnTo>
                  <a:pt x="38366" y="412961"/>
                </a:lnTo>
                <a:lnTo>
                  <a:pt x="24770" y="377808"/>
                </a:lnTo>
                <a:lnTo>
                  <a:pt x="14131" y="341907"/>
                </a:lnTo>
                <a:lnTo>
                  <a:pt x="6449" y="305259"/>
                </a:lnTo>
                <a:lnTo>
                  <a:pt x="1725" y="267864"/>
                </a:lnTo>
                <a:lnTo>
                  <a:pt x="0" y="230212"/>
                </a:lnTo>
                <a:lnTo>
                  <a:pt x="1316" y="192791"/>
                </a:lnTo>
                <a:lnTo>
                  <a:pt x="15654" y="106546"/>
                </a:lnTo>
                <a:lnTo>
                  <a:pt x="40093" y="56860"/>
                </a:lnTo>
                <a:lnTo>
                  <a:pt x="81453" y="20049"/>
                </a:lnTo>
                <a:lnTo>
                  <a:pt x="133634" y="1542"/>
                </a:lnTo>
                <a:lnTo>
                  <a:pt x="152127" y="0"/>
                </a:lnTo>
                <a:lnTo>
                  <a:pt x="170665" y="846"/>
                </a:lnTo>
                <a:lnTo>
                  <a:pt x="223505" y="17380"/>
                </a:lnTo>
                <a:lnTo>
                  <a:pt x="267677" y="51445"/>
                </a:lnTo>
                <a:lnTo>
                  <a:pt x="311496" y="95511"/>
                </a:lnTo>
                <a:lnTo>
                  <a:pt x="350715" y="143927"/>
                </a:lnTo>
                <a:lnTo>
                  <a:pt x="384725" y="195940"/>
                </a:lnTo>
                <a:lnTo>
                  <a:pt x="413352" y="251284"/>
                </a:lnTo>
                <a:lnTo>
                  <a:pt x="436151" y="309098"/>
                </a:lnTo>
                <a:lnTo>
                  <a:pt x="453004" y="369085"/>
                </a:lnTo>
                <a:lnTo>
                  <a:pt x="463650" y="430315"/>
                </a:lnTo>
                <a:lnTo>
                  <a:pt x="469293" y="510056"/>
                </a:lnTo>
                <a:lnTo>
                  <a:pt x="471053" y="558813"/>
                </a:lnTo>
                <a:lnTo>
                  <a:pt x="471673" y="607530"/>
                </a:lnTo>
                <a:lnTo>
                  <a:pt x="470914" y="656127"/>
                </a:lnTo>
                <a:lnTo>
                  <a:pt x="468536" y="704528"/>
                </a:lnTo>
                <a:lnTo>
                  <a:pt x="464301" y="752653"/>
                </a:lnTo>
                <a:lnTo>
                  <a:pt x="457971" y="800424"/>
                </a:lnTo>
                <a:lnTo>
                  <a:pt x="449308" y="847763"/>
                </a:lnTo>
                <a:lnTo>
                  <a:pt x="438072" y="894592"/>
                </a:lnTo>
                <a:lnTo>
                  <a:pt x="424024" y="940832"/>
                </a:lnTo>
                <a:lnTo>
                  <a:pt x="406927" y="986405"/>
                </a:lnTo>
                <a:lnTo>
                  <a:pt x="385405" y="1034660"/>
                </a:lnTo>
                <a:lnTo>
                  <a:pt x="361537" y="1081951"/>
                </a:lnTo>
                <a:lnTo>
                  <a:pt x="335808" y="1128472"/>
                </a:lnTo>
                <a:lnTo>
                  <a:pt x="308705" y="1174420"/>
                </a:lnTo>
                <a:lnTo>
                  <a:pt x="196286" y="1356368"/>
                </a:lnTo>
                <a:lnTo>
                  <a:pt x="175001" y="1373528"/>
                </a:lnTo>
                <a:lnTo>
                  <a:pt x="140936" y="1391890"/>
                </a:lnTo>
                <a:close/>
              </a:path>
            </a:pathLst>
          </a:custGeom>
          <a:solidFill>
            <a:srgbClr val="E9D3CA"/>
          </a:solidFill>
        </p:spPr>
        <p:txBody>
          <a:bodyPr wrap="square" lIns="0" tIns="0" rIns="0" bIns="0" rtlCol="0"/>
          <a:lstStyle/>
          <a:p>
            <a:endParaRPr/>
          </a:p>
        </p:txBody>
      </p:sp>
      <p:sp>
        <p:nvSpPr>
          <p:cNvPr id="11" name="object 11"/>
          <p:cNvSpPr/>
          <p:nvPr/>
        </p:nvSpPr>
        <p:spPr>
          <a:xfrm>
            <a:off x="15980694" y="10072761"/>
            <a:ext cx="641350" cy="214629"/>
          </a:xfrm>
          <a:custGeom>
            <a:avLst/>
            <a:gdLst/>
            <a:ahLst/>
            <a:cxnLst/>
            <a:rect l="l" t="t" r="r" b="b"/>
            <a:pathLst>
              <a:path w="641350" h="214629">
                <a:moveTo>
                  <a:pt x="339521" y="214239"/>
                </a:moveTo>
                <a:lnTo>
                  <a:pt x="0" y="214239"/>
                </a:lnTo>
                <a:lnTo>
                  <a:pt x="30131" y="186095"/>
                </a:lnTo>
                <a:lnTo>
                  <a:pt x="69589" y="155359"/>
                </a:lnTo>
                <a:lnTo>
                  <a:pt x="111233" y="128024"/>
                </a:lnTo>
                <a:lnTo>
                  <a:pt x="154741" y="103720"/>
                </a:lnTo>
                <a:lnTo>
                  <a:pt x="199792" y="82073"/>
                </a:lnTo>
                <a:lnTo>
                  <a:pt x="246062" y="62711"/>
                </a:lnTo>
                <a:lnTo>
                  <a:pt x="293230" y="45263"/>
                </a:lnTo>
                <a:lnTo>
                  <a:pt x="340972" y="29356"/>
                </a:lnTo>
                <a:lnTo>
                  <a:pt x="388967" y="14619"/>
                </a:lnTo>
                <a:lnTo>
                  <a:pt x="441715" y="2687"/>
                </a:lnTo>
                <a:lnTo>
                  <a:pt x="488286" y="0"/>
                </a:lnTo>
                <a:lnTo>
                  <a:pt x="528789" y="6426"/>
                </a:lnTo>
                <a:lnTo>
                  <a:pt x="592026" y="46106"/>
                </a:lnTo>
                <a:lnTo>
                  <a:pt x="614977" y="79100"/>
                </a:lnTo>
                <a:lnTo>
                  <a:pt x="632293" y="120692"/>
                </a:lnTo>
                <a:lnTo>
                  <a:pt x="639952" y="163408"/>
                </a:lnTo>
                <a:lnTo>
                  <a:pt x="640759" y="177905"/>
                </a:lnTo>
                <a:lnTo>
                  <a:pt x="640691" y="192424"/>
                </a:lnTo>
                <a:lnTo>
                  <a:pt x="640410" y="196705"/>
                </a:lnTo>
                <a:lnTo>
                  <a:pt x="448998" y="196705"/>
                </a:lnTo>
                <a:lnTo>
                  <a:pt x="393009" y="197656"/>
                </a:lnTo>
                <a:lnTo>
                  <a:pt x="345200" y="211190"/>
                </a:lnTo>
                <a:lnTo>
                  <a:pt x="339521" y="214239"/>
                </a:lnTo>
                <a:close/>
              </a:path>
              <a:path w="641350" h="214629">
                <a:moveTo>
                  <a:pt x="638806" y="214239"/>
                </a:moveTo>
                <a:lnTo>
                  <a:pt x="434237" y="214239"/>
                </a:lnTo>
                <a:lnTo>
                  <a:pt x="448998" y="196705"/>
                </a:lnTo>
                <a:lnTo>
                  <a:pt x="640410" y="196705"/>
                </a:lnTo>
                <a:lnTo>
                  <a:pt x="639745" y="206859"/>
                </a:lnTo>
                <a:lnTo>
                  <a:pt x="638806" y="214239"/>
                </a:lnTo>
                <a:close/>
              </a:path>
            </a:pathLst>
          </a:custGeom>
          <a:solidFill>
            <a:srgbClr val="21413C"/>
          </a:solidFill>
        </p:spPr>
        <p:txBody>
          <a:bodyPr wrap="square" lIns="0" tIns="0" rIns="0" bIns="0" rtlCol="0"/>
          <a:lstStyle/>
          <a:p>
            <a:endParaRPr/>
          </a:p>
        </p:txBody>
      </p:sp>
      <p:sp>
        <p:nvSpPr>
          <p:cNvPr id="12" name="object 12"/>
          <p:cNvSpPr/>
          <p:nvPr/>
        </p:nvSpPr>
        <p:spPr>
          <a:xfrm>
            <a:off x="16778986" y="7649035"/>
            <a:ext cx="618490" cy="1021080"/>
          </a:xfrm>
          <a:custGeom>
            <a:avLst/>
            <a:gdLst/>
            <a:ahLst/>
            <a:cxnLst/>
            <a:rect l="l" t="t" r="r" b="b"/>
            <a:pathLst>
              <a:path w="618490" h="1021079">
                <a:moveTo>
                  <a:pt x="39839" y="1020996"/>
                </a:moveTo>
                <a:lnTo>
                  <a:pt x="16883" y="978880"/>
                </a:lnTo>
                <a:lnTo>
                  <a:pt x="3486" y="933101"/>
                </a:lnTo>
                <a:lnTo>
                  <a:pt x="0" y="897383"/>
                </a:lnTo>
                <a:lnTo>
                  <a:pt x="122" y="885386"/>
                </a:lnTo>
                <a:lnTo>
                  <a:pt x="6990" y="838048"/>
                </a:lnTo>
                <a:lnTo>
                  <a:pt x="19377" y="789584"/>
                </a:lnTo>
                <a:lnTo>
                  <a:pt x="32036" y="741167"/>
                </a:lnTo>
                <a:lnTo>
                  <a:pt x="45172" y="692885"/>
                </a:lnTo>
                <a:lnTo>
                  <a:pt x="58988" y="644825"/>
                </a:lnTo>
                <a:lnTo>
                  <a:pt x="73690" y="597076"/>
                </a:lnTo>
                <a:lnTo>
                  <a:pt x="89481" y="549724"/>
                </a:lnTo>
                <a:lnTo>
                  <a:pt x="106621" y="501630"/>
                </a:lnTo>
                <a:lnTo>
                  <a:pt x="124422" y="453754"/>
                </a:lnTo>
                <a:lnTo>
                  <a:pt x="142822" y="406084"/>
                </a:lnTo>
                <a:lnTo>
                  <a:pt x="161759" y="358613"/>
                </a:lnTo>
                <a:lnTo>
                  <a:pt x="181169" y="311331"/>
                </a:lnTo>
                <a:lnTo>
                  <a:pt x="200992" y="264228"/>
                </a:lnTo>
                <a:lnTo>
                  <a:pt x="221163" y="217296"/>
                </a:lnTo>
                <a:lnTo>
                  <a:pt x="239561" y="175204"/>
                </a:lnTo>
                <a:lnTo>
                  <a:pt x="260798" y="134734"/>
                </a:lnTo>
                <a:lnTo>
                  <a:pt x="284872" y="95886"/>
                </a:lnTo>
                <a:lnTo>
                  <a:pt x="311784" y="58659"/>
                </a:lnTo>
                <a:lnTo>
                  <a:pt x="340791" y="30432"/>
                </a:lnTo>
                <a:lnTo>
                  <a:pt x="376151" y="10743"/>
                </a:lnTo>
                <a:lnTo>
                  <a:pt x="415420" y="950"/>
                </a:lnTo>
                <a:lnTo>
                  <a:pt x="435678" y="0"/>
                </a:lnTo>
                <a:lnTo>
                  <a:pt x="445788" y="530"/>
                </a:lnTo>
                <a:lnTo>
                  <a:pt x="485311" y="9242"/>
                </a:lnTo>
                <a:lnTo>
                  <a:pt x="521198" y="27956"/>
                </a:lnTo>
                <a:lnTo>
                  <a:pt x="550969" y="55377"/>
                </a:lnTo>
                <a:lnTo>
                  <a:pt x="572565" y="89610"/>
                </a:lnTo>
                <a:lnTo>
                  <a:pt x="594024" y="144830"/>
                </a:lnTo>
                <a:lnTo>
                  <a:pt x="597213" y="155779"/>
                </a:lnTo>
                <a:lnTo>
                  <a:pt x="435418" y="155779"/>
                </a:lnTo>
                <a:lnTo>
                  <a:pt x="417745" y="173724"/>
                </a:lnTo>
                <a:lnTo>
                  <a:pt x="384744" y="211655"/>
                </a:lnTo>
                <a:lnTo>
                  <a:pt x="354922" y="252239"/>
                </a:lnTo>
                <a:lnTo>
                  <a:pt x="328579" y="295063"/>
                </a:lnTo>
                <a:lnTo>
                  <a:pt x="305805" y="339984"/>
                </a:lnTo>
                <a:lnTo>
                  <a:pt x="286831" y="386545"/>
                </a:lnTo>
                <a:lnTo>
                  <a:pt x="271721" y="434590"/>
                </a:lnTo>
                <a:lnTo>
                  <a:pt x="260588" y="483883"/>
                </a:lnTo>
                <a:lnTo>
                  <a:pt x="256598" y="508494"/>
                </a:lnTo>
                <a:lnTo>
                  <a:pt x="522216" y="508494"/>
                </a:lnTo>
                <a:lnTo>
                  <a:pt x="508095" y="524838"/>
                </a:lnTo>
                <a:lnTo>
                  <a:pt x="472938" y="561161"/>
                </a:lnTo>
                <a:lnTo>
                  <a:pt x="437373" y="597099"/>
                </a:lnTo>
                <a:lnTo>
                  <a:pt x="293787" y="739618"/>
                </a:lnTo>
                <a:lnTo>
                  <a:pt x="258251" y="775594"/>
                </a:lnTo>
                <a:lnTo>
                  <a:pt x="223134" y="811971"/>
                </a:lnTo>
                <a:lnTo>
                  <a:pt x="184704" y="860644"/>
                </a:lnTo>
                <a:lnTo>
                  <a:pt x="159038" y="917100"/>
                </a:lnTo>
                <a:lnTo>
                  <a:pt x="157487" y="923991"/>
                </a:lnTo>
                <a:lnTo>
                  <a:pt x="155402" y="930718"/>
                </a:lnTo>
                <a:lnTo>
                  <a:pt x="135742" y="968035"/>
                </a:lnTo>
                <a:lnTo>
                  <a:pt x="105453" y="997387"/>
                </a:lnTo>
                <a:lnTo>
                  <a:pt x="67539" y="1015862"/>
                </a:lnTo>
                <a:lnTo>
                  <a:pt x="46877" y="1020401"/>
                </a:lnTo>
                <a:lnTo>
                  <a:pt x="39839" y="1020996"/>
                </a:lnTo>
                <a:close/>
              </a:path>
              <a:path w="618490" h="1021079">
                <a:moveTo>
                  <a:pt x="522216" y="508494"/>
                </a:moveTo>
                <a:lnTo>
                  <a:pt x="256598" y="508494"/>
                </a:lnTo>
                <a:lnTo>
                  <a:pt x="311382" y="472335"/>
                </a:lnTo>
                <a:lnTo>
                  <a:pt x="357872" y="436489"/>
                </a:lnTo>
                <a:lnTo>
                  <a:pt x="396102" y="400913"/>
                </a:lnTo>
                <a:lnTo>
                  <a:pt x="426108" y="365563"/>
                </a:lnTo>
                <a:lnTo>
                  <a:pt x="447926" y="330397"/>
                </a:lnTo>
                <a:lnTo>
                  <a:pt x="467136" y="260437"/>
                </a:lnTo>
                <a:lnTo>
                  <a:pt x="464600" y="225558"/>
                </a:lnTo>
                <a:lnTo>
                  <a:pt x="454015" y="190686"/>
                </a:lnTo>
                <a:lnTo>
                  <a:pt x="435418" y="155779"/>
                </a:lnTo>
                <a:lnTo>
                  <a:pt x="597213" y="155779"/>
                </a:lnTo>
                <a:lnTo>
                  <a:pt x="607060" y="189588"/>
                </a:lnTo>
                <a:lnTo>
                  <a:pt x="615263" y="233396"/>
                </a:lnTo>
                <a:lnTo>
                  <a:pt x="618285" y="276389"/>
                </a:lnTo>
                <a:lnTo>
                  <a:pt x="615777" y="318703"/>
                </a:lnTo>
                <a:lnTo>
                  <a:pt x="607391" y="360474"/>
                </a:lnTo>
                <a:lnTo>
                  <a:pt x="592778" y="401837"/>
                </a:lnTo>
                <a:lnTo>
                  <a:pt x="571590" y="442928"/>
                </a:lnTo>
                <a:lnTo>
                  <a:pt x="543478" y="483883"/>
                </a:lnTo>
                <a:lnTo>
                  <a:pt x="522216" y="508494"/>
                </a:lnTo>
                <a:close/>
              </a:path>
            </a:pathLst>
          </a:custGeom>
          <a:solidFill>
            <a:srgbClr val="E9D3CA"/>
          </a:solidFill>
        </p:spPr>
        <p:txBody>
          <a:bodyPr wrap="square" lIns="0" tIns="0" rIns="0" bIns="0" rtlCol="0"/>
          <a:lstStyle/>
          <a:p>
            <a:endParaRPr/>
          </a:p>
        </p:txBody>
      </p:sp>
      <p:sp>
        <p:nvSpPr>
          <p:cNvPr id="13" name="object 13"/>
          <p:cNvSpPr/>
          <p:nvPr/>
        </p:nvSpPr>
        <p:spPr>
          <a:xfrm>
            <a:off x="16599913" y="9082932"/>
            <a:ext cx="622300" cy="572135"/>
          </a:xfrm>
          <a:custGeom>
            <a:avLst/>
            <a:gdLst/>
            <a:ahLst/>
            <a:cxnLst/>
            <a:rect l="l" t="t" r="r" b="b"/>
            <a:pathLst>
              <a:path w="622300" h="572134">
                <a:moveTo>
                  <a:pt x="186200" y="571993"/>
                </a:moveTo>
                <a:lnTo>
                  <a:pt x="137534" y="568511"/>
                </a:lnTo>
                <a:lnTo>
                  <a:pt x="86820" y="559046"/>
                </a:lnTo>
                <a:lnTo>
                  <a:pt x="38437" y="541856"/>
                </a:lnTo>
                <a:lnTo>
                  <a:pt x="9195" y="516913"/>
                </a:lnTo>
                <a:lnTo>
                  <a:pt x="0" y="482113"/>
                </a:lnTo>
                <a:lnTo>
                  <a:pt x="11761" y="435356"/>
                </a:lnTo>
                <a:lnTo>
                  <a:pt x="31077" y="389828"/>
                </a:lnTo>
                <a:lnTo>
                  <a:pt x="50956" y="344503"/>
                </a:lnTo>
                <a:lnTo>
                  <a:pt x="71869" y="299743"/>
                </a:lnTo>
                <a:lnTo>
                  <a:pt x="94290" y="255908"/>
                </a:lnTo>
                <a:lnTo>
                  <a:pt x="118688" y="213359"/>
                </a:lnTo>
                <a:lnTo>
                  <a:pt x="145537" y="172457"/>
                </a:lnTo>
                <a:lnTo>
                  <a:pt x="175307" y="133563"/>
                </a:lnTo>
                <a:lnTo>
                  <a:pt x="208471" y="97039"/>
                </a:lnTo>
                <a:lnTo>
                  <a:pt x="245501" y="63244"/>
                </a:lnTo>
                <a:lnTo>
                  <a:pt x="286868" y="32541"/>
                </a:lnTo>
                <a:lnTo>
                  <a:pt x="331560" y="10572"/>
                </a:lnTo>
                <a:lnTo>
                  <a:pt x="373253" y="1241"/>
                </a:lnTo>
                <a:lnTo>
                  <a:pt x="394611" y="0"/>
                </a:lnTo>
                <a:lnTo>
                  <a:pt x="401737" y="99"/>
                </a:lnTo>
                <a:lnTo>
                  <a:pt x="444044" y="6062"/>
                </a:lnTo>
                <a:lnTo>
                  <a:pt x="484088" y="20960"/>
                </a:lnTo>
                <a:lnTo>
                  <a:pt x="520006" y="44099"/>
                </a:lnTo>
                <a:lnTo>
                  <a:pt x="550128" y="74402"/>
                </a:lnTo>
                <a:lnTo>
                  <a:pt x="573051" y="110461"/>
                </a:lnTo>
                <a:lnTo>
                  <a:pt x="584989" y="144389"/>
                </a:lnTo>
                <a:lnTo>
                  <a:pt x="589271" y="158003"/>
                </a:lnTo>
                <a:lnTo>
                  <a:pt x="391357" y="158003"/>
                </a:lnTo>
                <a:lnTo>
                  <a:pt x="380544" y="158232"/>
                </a:lnTo>
                <a:lnTo>
                  <a:pt x="340986" y="173972"/>
                </a:lnTo>
                <a:lnTo>
                  <a:pt x="322856" y="187698"/>
                </a:lnTo>
                <a:lnTo>
                  <a:pt x="288639" y="217496"/>
                </a:lnTo>
                <a:lnTo>
                  <a:pt x="257210" y="250354"/>
                </a:lnTo>
                <a:lnTo>
                  <a:pt x="228962" y="285862"/>
                </a:lnTo>
                <a:lnTo>
                  <a:pt x="204011" y="323874"/>
                </a:lnTo>
                <a:lnTo>
                  <a:pt x="182668" y="363916"/>
                </a:lnTo>
                <a:lnTo>
                  <a:pt x="165021" y="405822"/>
                </a:lnTo>
                <a:lnTo>
                  <a:pt x="151289" y="449071"/>
                </a:lnTo>
                <a:lnTo>
                  <a:pt x="145906" y="471165"/>
                </a:lnTo>
                <a:lnTo>
                  <a:pt x="468407" y="471165"/>
                </a:lnTo>
                <a:lnTo>
                  <a:pt x="442538" y="489673"/>
                </a:lnTo>
                <a:lnTo>
                  <a:pt x="403405" y="513680"/>
                </a:lnTo>
                <a:lnTo>
                  <a:pt x="363011" y="534106"/>
                </a:lnTo>
                <a:lnTo>
                  <a:pt x="321224" y="550550"/>
                </a:lnTo>
                <a:lnTo>
                  <a:pt x="277914" y="562613"/>
                </a:lnTo>
                <a:lnTo>
                  <a:pt x="232950" y="569894"/>
                </a:lnTo>
                <a:lnTo>
                  <a:pt x="186200" y="571993"/>
                </a:lnTo>
                <a:close/>
              </a:path>
              <a:path w="622300" h="572134">
                <a:moveTo>
                  <a:pt x="468407" y="471165"/>
                </a:moveTo>
                <a:lnTo>
                  <a:pt x="145906" y="471165"/>
                </a:lnTo>
                <a:lnTo>
                  <a:pt x="190099" y="452343"/>
                </a:lnTo>
                <a:lnTo>
                  <a:pt x="233052" y="431504"/>
                </a:lnTo>
                <a:lnTo>
                  <a:pt x="274766" y="408647"/>
                </a:lnTo>
                <a:lnTo>
                  <a:pt x="315240" y="383773"/>
                </a:lnTo>
                <a:lnTo>
                  <a:pt x="354474" y="356881"/>
                </a:lnTo>
                <a:lnTo>
                  <a:pt x="392469" y="327972"/>
                </a:lnTo>
                <a:lnTo>
                  <a:pt x="429225" y="297046"/>
                </a:lnTo>
                <a:lnTo>
                  <a:pt x="462797" y="250601"/>
                </a:lnTo>
                <a:lnTo>
                  <a:pt x="465319" y="224363"/>
                </a:lnTo>
                <a:lnTo>
                  <a:pt x="453287" y="195654"/>
                </a:lnTo>
                <a:lnTo>
                  <a:pt x="422429" y="166319"/>
                </a:lnTo>
                <a:lnTo>
                  <a:pt x="391357" y="158003"/>
                </a:lnTo>
                <a:lnTo>
                  <a:pt x="589271" y="158003"/>
                </a:lnTo>
                <a:lnTo>
                  <a:pt x="594741" y="171343"/>
                </a:lnTo>
                <a:lnTo>
                  <a:pt x="614614" y="221874"/>
                </a:lnTo>
                <a:lnTo>
                  <a:pt x="622209" y="270172"/>
                </a:lnTo>
                <a:lnTo>
                  <a:pt x="615761" y="316088"/>
                </a:lnTo>
                <a:lnTo>
                  <a:pt x="593506" y="359469"/>
                </a:lnTo>
                <a:lnTo>
                  <a:pt x="553680" y="400163"/>
                </a:lnTo>
                <a:lnTo>
                  <a:pt x="517544" y="432514"/>
                </a:lnTo>
                <a:lnTo>
                  <a:pt x="480541" y="462484"/>
                </a:lnTo>
                <a:lnTo>
                  <a:pt x="468407" y="471165"/>
                </a:lnTo>
                <a:close/>
              </a:path>
            </a:pathLst>
          </a:custGeom>
          <a:solidFill>
            <a:srgbClr val="FDE3D8"/>
          </a:solidFill>
        </p:spPr>
        <p:txBody>
          <a:bodyPr wrap="square" lIns="0" tIns="0" rIns="0" bIns="0" rtlCol="0"/>
          <a:lstStyle/>
          <a:p>
            <a:endParaRPr/>
          </a:p>
        </p:txBody>
      </p:sp>
      <p:sp>
        <p:nvSpPr>
          <p:cNvPr id="14" name="object 14"/>
          <p:cNvSpPr/>
          <p:nvPr/>
        </p:nvSpPr>
        <p:spPr>
          <a:xfrm>
            <a:off x="17743964" y="7376323"/>
            <a:ext cx="544195" cy="628015"/>
          </a:xfrm>
          <a:custGeom>
            <a:avLst/>
            <a:gdLst/>
            <a:ahLst/>
            <a:cxnLst/>
            <a:rect l="l" t="t" r="r" b="b"/>
            <a:pathLst>
              <a:path w="544194" h="628015">
                <a:moveTo>
                  <a:pt x="0" y="627702"/>
                </a:moveTo>
                <a:lnTo>
                  <a:pt x="10764" y="586340"/>
                </a:lnTo>
                <a:lnTo>
                  <a:pt x="19349" y="553178"/>
                </a:lnTo>
                <a:lnTo>
                  <a:pt x="26595" y="525452"/>
                </a:lnTo>
                <a:lnTo>
                  <a:pt x="33341" y="500398"/>
                </a:lnTo>
                <a:lnTo>
                  <a:pt x="41695" y="470809"/>
                </a:lnTo>
                <a:lnTo>
                  <a:pt x="50227" y="441274"/>
                </a:lnTo>
                <a:lnTo>
                  <a:pt x="58805" y="411754"/>
                </a:lnTo>
                <a:lnTo>
                  <a:pt x="67298" y="382211"/>
                </a:lnTo>
                <a:lnTo>
                  <a:pt x="68325" y="378556"/>
                </a:lnTo>
                <a:lnTo>
                  <a:pt x="67750" y="374490"/>
                </a:lnTo>
                <a:lnTo>
                  <a:pt x="68407" y="370712"/>
                </a:lnTo>
                <a:lnTo>
                  <a:pt x="97731" y="298708"/>
                </a:lnTo>
                <a:lnTo>
                  <a:pt x="124282" y="257903"/>
                </a:lnTo>
                <a:lnTo>
                  <a:pt x="156826" y="215819"/>
                </a:lnTo>
                <a:lnTo>
                  <a:pt x="193912" y="173898"/>
                </a:lnTo>
                <a:lnTo>
                  <a:pt x="234090" y="133580"/>
                </a:lnTo>
                <a:lnTo>
                  <a:pt x="275910" y="96307"/>
                </a:lnTo>
                <a:lnTo>
                  <a:pt x="317922" y="63521"/>
                </a:lnTo>
                <a:lnTo>
                  <a:pt x="358674" y="36663"/>
                </a:lnTo>
                <a:lnTo>
                  <a:pt x="396718" y="17175"/>
                </a:lnTo>
                <a:lnTo>
                  <a:pt x="441881" y="3568"/>
                </a:lnTo>
                <a:lnTo>
                  <a:pt x="476453" y="0"/>
                </a:lnTo>
                <a:lnTo>
                  <a:pt x="488092" y="550"/>
                </a:lnTo>
                <a:lnTo>
                  <a:pt x="533115" y="11392"/>
                </a:lnTo>
                <a:lnTo>
                  <a:pt x="544034" y="16358"/>
                </a:lnTo>
                <a:lnTo>
                  <a:pt x="544034" y="174294"/>
                </a:lnTo>
                <a:lnTo>
                  <a:pt x="457991" y="174294"/>
                </a:lnTo>
                <a:lnTo>
                  <a:pt x="397293" y="181379"/>
                </a:lnTo>
                <a:lnTo>
                  <a:pt x="350885" y="197132"/>
                </a:lnTo>
                <a:lnTo>
                  <a:pt x="315937" y="223497"/>
                </a:lnTo>
                <a:lnTo>
                  <a:pt x="289622" y="262421"/>
                </a:lnTo>
                <a:lnTo>
                  <a:pt x="269111" y="315848"/>
                </a:lnTo>
                <a:lnTo>
                  <a:pt x="531470" y="315848"/>
                </a:lnTo>
                <a:lnTo>
                  <a:pt x="521094" y="326959"/>
                </a:lnTo>
                <a:lnTo>
                  <a:pt x="481041" y="363974"/>
                </a:lnTo>
                <a:lnTo>
                  <a:pt x="438158" y="398144"/>
                </a:lnTo>
                <a:lnTo>
                  <a:pt x="398535" y="424649"/>
                </a:lnTo>
                <a:lnTo>
                  <a:pt x="358300" y="450275"/>
                </a:lnTo>
                <a:lnTo>
                  <a:pt x="317565" y="475175"/>
                </a:lnTo>
                <a:lnTo>
                  <a:pt x="276441" y="499500"/>
                </a:lnTo>
                <a:lnTo>
                  <a:pt x="110288" y="594111"/>
                </a:lnTo>
                <a:lnTo>
                  <a:pt x="55905" y="613406"/>
                </a:lnTo>
                <a:lnTo>
                  <a:pt x="28143" y="621179"/>
                </a:lnTo>
                <a:lnTo>
                  <a:pt x="0" y="627702"/>
                </a:lnTo>
                <a:close/>
              </a:path>
              <a:path w="544194" h="628015">
                <a:moveTo>
                  <a:pt x="531470" y="315848"/>
                </a:moveTo>
                <a:lnTo>
                  <a:pt x="269111" y="315848"/>
                </a:lnTo>
                <a:lnTo>
                  <a:pt x="313707" y="297042"/>
                </a:lnTo>
                <a:lnTo>
                  <a:pt x="352626" y="272130"/>
                </a:lnTo>
                <a:lnTo>
                  <a:pt x="388135" y="242465"/>
                </a:lnTo>
                <a:lnTo>
                  <a:pt x="422501" y="209401"/>
                </a:lnTo>
                <a:lnTo>
                  <a:pt x="457991" y="174294"/>
                </a:lnTo>
                <a:lnTo>
                  <a:pt x="544034" y="174294"/>
                </a:lnTo>
                <a:lnTo>
                  <a:pt x="544034" y="302394"/>
                </a:lnTo>
                <a:lnTo>
                  <a:pt x="531470" y="315848"/>
                </a:lnTo>
                <a:close/>
              </a:path>
            </a:pathLst>
          </a:custGeom>
          <a:solidFill>
            <a:srgbClr val="FDE3D8"/>
          </a:solidFill>
        </p:spPr>
        <p:txBody>
          <a:bodyPr wrap="square" lIns="0" tIns="0" rIns="0" bIns="0" rtlCol="0"/>
          <a:lstStyle/>
          <a:p>
            <a:endParaRPr/>
          </a:p>
        </p:txBody>
      </p:sp>
      <p:sp>
        <p:nvSpPr>
          <p:cNvPr id="15" name="object 15"/>
          <p:cNvSpPr/>
          <p:nvPr/>
        </p:nvSpPr>
        <p:spPr>
          <a:xfrm>
            <a:off x="17568940" y="8901803"/>
            <a:ext cx="645795" cy="582930"/>
          </a:xfrm>
          <a:custGeom>
            <a:avLst/>
            <a:gdLst/>
            <a:ahLst/>
            <a:cxnLst/>
            <a:rect l="l" t="t" r="r" b="b"/>
            <a:pathLst>
              <a:path w="645794" h="582929">
                <a:moveTo>
                  <a:pt x="28191" y="582565"/>
                </a:moveTo>
                <a:lnTo>
                  <a:pt x="9833" y="542798"/>
                </a:lnTo>
                <a:lnTo>
                  <a:pt x="830" y="499932"/>
                </a:lnTo>
                <a:lnTo>
                  <a:pt x="0" y="485327"/>
                </a:lnTo>
                <a:lnTo>
                  <a:pt x="44" y="476759"/>
                </a:lnTo>
                <a:lnTo>
                  <a:pt x="5724" y="434581"/>
                </a:lnTo>
                <a:lnTo>
                  <a:pt x="21008" y="393545"/>
                </a:lnTo>
                <a:lnTo>
                  <a:pt x="72534" y="320373"/>
                </a:lnTo>
                <a:lnTo>
                  <a:pt x="106365" y="279739"/>
                </a:lnTo>
                <a:lnTo>
                  <a:pt x="142001" y="240757"/>
                </a:lnTo>
                <a:lnTo>
                  <a:pt x="179443" y="203426"/>
                </a:lnTo>
                <a:lnTo>
                  <a:pt x="218692" y="167746"/>
                </a:lnTo>
                <a:lnTo>
                  <a:pt x="259533" y="133902"/>
                </a:lnTo>
                <a:lnTo>
                  <a:pt x="301755" y="102079"/>
                </a:lnTo>
                <a:lnTo>
                  <a:pt x="345357" y="72276"/>
                </a:lnTo>
                <a:lnTo>
                  <a:pt x="390340" y="44493"/>
                </a:lnTo>
                <a:lnTo>
                  <a:pt x="436704" y="18731"/>
                </a:lnTo>
                <a:lnTo>
                  <a:pt x="481956" y="1274"/>
                </a:lnTo>
                <a:lnTo>
                  <a:pt x="518785" y="0"/>
                </a:lnTo>
                <a:lnTo>
                  <a:pt x="552442" y="15503"/>
                </a:lnTo>
                <a:lnTo>
                  <a:pt x="588177" y="48380"/>
                </a:lnTo>
                <a:lnTo>
                  <a:pt x="618101" y="86524"/>
                </a:lnTo>
                <a:lnTo>
                  <a:pt x="635422" y="124342"/>
                </a:lnTo>
                <a:lnTo>
                  <a:pt x="642902" y="155480"/>
                </a:lnTo>
                <a:lnTo>
                  <a:pt x="488441" y="155480"/>
                </a:lnTo>
                <a:lnTo>
                  <a:pt x="447273" y="168580"/>
                </a:lnTo>
                <a:lnTo>
                  <a:pt x="403983" y="191203"/>
                </a:lnTo>
                <a:lnTo>
                  <a:pt x="360762" y="221622"/>
                </a:lnTo>
                <a:lnTo>
                  <a:pt x="319800" y="258108"/>
                </a:lnTo>
                <a:lnTo>
                  <a:pt x="283285" y="298934"/>
                </a:lnTo>
                <a:lnTo>
                  <a:pt x="253409" y="342371"/>
                </a:lnTo>
                <a:lnTo>
                  <a:pt x="564920" y="342371"/>
                </a:lnTo>
                <a:lnTo>
                  <a:pt x="525376" y="367392"/>
                </a:lnTo>
                <a:lnTo>
                  <a:pt x="483098" y="391955"/>
                </a:lnTo>
                <a:lnTo>
                  <a:pt x="440085" y="415001"/>
                </a:lnTo>
                <a:lnTo>
                  <a:pt x="396387" y="436702"/>
                </a:lnTo>
                <a:lnTo>
                  <a:pt x="352054" y="457231"/>
                </a:lnTo>
                <a:lnTo>
                  <a:pt x="307137" y="476759"/>
                </a:lnTo>
                <a:lnTo>
                  <a:pt x="261686" y="495459"/>
                </a:lnTo>
                <a:lnTo>
                  <a:pt x="215752" y="513503"/>
                </a:lnTo>
                <a:lnTo>
                  <a:pt x="122635" y="548312"/>
                </a:lnTo>
                <a:lnTo>
                  <a:pt x="28191" y="582565"/>
                </a:lnTo>
                <a:close/>
              </a:path>
              <a:path w="645794" h="582929">
                <a:moveTo>
                  <a:pt x="564920" y="342371"/>
                </a:moveTo>
                <a:lnTo>
                  <a:pt x="253409" y="342371"/>
                </a:lnTo>
                <a:lnTo>
                  <a:pt x="316842" y="327476"/>
                </a:lnTo>
                <a:lnTo>
                  <a:pt x="370559" y="308457"/>
                </a:lnTo>
                <a:lnTo>
                  <a:pt x="414419" y="285431"/>
                </a:lnTo>
                <a:lnTo>
                  <a:pt x="448280" y="258513"/>
                </a:lnTo>
                <a:lnTo>
                  <a:pt x="471998" y="227818"/>
                </a:lnTo>
                <a:lnTo>
                  <a:pt x="488441" y="155562"/>
                </a:lnTo>
                <a:lnTo>
                  <a:pt x="642902" y="155480"/>
                </a:lnTo>
                <a:lnTo>
                  <a:pt x="644267" y="164987"/>
                </a:lnTo>
                <a:lnTo>
                  <a:pt x="644881" y="171898"/>
                </a:lnTo>
                <a:lnTo>
                  <a:pt x="645367" y="185786"/>
                </a:lnTo>
                <a:lnTo>
                  <a:pt x="645265" y="191203"/>
                </a:lnTo>
                <a:lnTo>
                  <a:pt x="639251" y="233886"/>
                </a:lnTo>
                <a:lnTo>
                  <a:pt x="624614" y="272822"/>
                </a:lnTo>
                <a:lnTo>
                  <a:pt x="601999" y="307732"/>
                </a:lnTo>
                <a:lnTo>
                  <a:pt x="572451" y="337005"/>
                </a:lnTo>
                <a:lnTo>
                  <a:pt x="566867" y="341139"/>
                </a:lnTo>
                <a:lnTo>
                  <a:pt x="564920" y="342371"/>
                </a:lnTo>
                <a:close/>
              </a:path>
            </a:pathLst>
          </a:custGeom>
          <a:solidFill>
            <a:srgbClr val="CAEBD9"/>
          </a:solidFill>
        </p:spPr>
        <p:txBody>
          <a:bodyPr wrap="square" lIns="0" tIns="0" rIns="0" bIns="0" rtlCol="0"/>
          <a:lstStyle/>
          <a:p>
            <a:endParaRPr/>
          </a:p>
        </p:txBody>
      </p:sp>
      <p:sp>
        <p:nvSpPr>
          <p:cNvPr id="16" name="object 16"/>
          <p:cNvSpPr/>
          <p:nvPr/>
        </p:nvSpPr>
        <p:spPr>
          <a:xfrm>
            <a:off x="15241869" y="9296277"/>
            <a:ext cx="425450" cy="668655"/>
          </a:xfrm>
          <a:custGeom>
            <a:avLst/>
            <a:gdLst/>
            <a:ahLst/>
            <a:cxnLst/>
            <a:rect l="l" t="t" r="r" b="b"/>
            <a:pathLst>
              <a:path w="425450" h="668654">
                <a:moveTo>
                  <a:pt x="255028" y="668583"/>
                </a:moveTo>
                <a:lnTo>
                  <a:pt x="209745" y="650621"/>
                </a:lnTo>
                <a:lnTo>
                  <a:pt x="186962" y="613743"/>
                </a:lnTo>
                <a:lnTo>
                  <a:pt x="184451" y="599335"/>
                </a:lnTo>
                <a:lnTo>
                  <a:pt x="184713" y="584711"/>
                </a:lnTo>
                <a:lnTo>
                  <a:pt x="190922" y="551591"/>
                </a:lnTo>
                <a:lnTo>
                  <a:pt x="204916" y="495436"/>
                </a:lnTo>
                <a:lnTo>
                  <a:pt x="219613" y="424930"/>
                </a:lnTo>
                <a:lnTo>
                  <a:pt x="226265" y="382410"/>
                </a:lnTo>
                <a:lnTo>
                  <a:pt x="230823" y="339615"/>
                </a:lnTo>
                <a:lnTo>
                  <a:pt x="233285" y="296545"/>
                </a:lnTo>
                <a:lnTo>
                  <a:pt x="226290" y="268379"/>
                </a:lnTo>
                <a:lnTo>
                  <a:pt x="217013" y="241099"/>
                </a:lnTo>
                <a:lnTo>
                  <a:pt x="205452" y="214706"/>
                </a:lnTo>
                <a:lnTo>
                  <a:pt x="191608" y="189199"/>
                </a:lnTo>
                <a:lnTo>
                  <a:pt x="162702" y="191252"/>
                </a:lnTo>
                <a:lnTo>
                  <a:pt x="154816" y="217523"/>
                </a:lnTo>
                <a:lnTo>
                  <a:pt x="146151" y="243520"/>
                </a:lnTo>
                <a:lnTo>
                  <a:pt x="126486" y="294697"/>
                </a:lnTo>
                <a:lnTo>
                  <a:pt x="105648" y="329691"/>
                </a:lnTo>
                <a:lnTo>
                  <a:pt x="69795" y="348063"/>
                </a:lnTo>
                <a:lnTo>
                  <a:pt x="29373" y="324868"/>
                </a:lnTo>
                <a:lnTo>
                  <a:pt x="3139" y="271428"/>
                </a:lnTo>
                <a:lnTo>
                  <a:pt x="0" y="225339"/>
                </a:lnTo>
                <a:lnTo>
                  <a:pt x="7098" y="175488"/>
                </a:lnTo>
                <a:lnTo>
                  <a:pt x="23109" y="125695"/>
                </a:lnTo>
                <a:lnTo>
                  <a:pt x="46709" y="79781"/>
                </a:lnTo>
                <a:lnTo>
                  <a:pt x="76573" y="41567"/>
                </a:lnTo>
                <a:lnTo>
                  <a:pt x="111376" y="14874"/>
                </a:lnTo>
                <a:lnTo>
                  <a:pt x="153250" y="1065"/>
                </a:lnTo>
                <a:lnTo>
                  <a:pt x="199460" y="0"/>
                </a:lnTo>
                <a:lnTo>
                  <a:pt x="246614" y="10624"/>
                </a:lnTo>
                <a:lnTo>
                  <a:pt x="291322" y="31885"/>
                </a:lnTo>
                <a:lnTo>
                  <a:pt x="330192" y="62728"/>
                </a:lnTo>
                <a:lnTo>
                  <a:pt x="359834" y="102098"/>
                </a:lnTo>
                <a:lnTo>
                  <a:pt x="387462" y="159418"/>
                </a:lnTo>
                <a:lnTo>
                  <a:pt x="407786" y="219716"/>
                </a:lnTo>
                <a:lnTo>
                  <a:pt x="420495" y="282066"/>
                </a:lnTo>
                <a:lnTo>
                  <a:pt x="425393" y="345509"/>
                </a:lnTo>
                <a:lnTo>
                  <a:pt x="424886" y="377337"/>
                </a:lnTo>
                <a:lnTo>
                  <a:pt x="417964" y="440591"/>
                </a:lnTo>
                <a:lnTo>
                  <a:pt x="403271" y="502503"/>
                </a:lnTo>
                <a:lnTo>
                  <a:pt x="381032" y="562122"/>
                </a:lnTo>
                <a:lnTo>
                  <a:pt x="359962" y="606617"/>
                </a:lnTo>
                <a:lnTo>
                  <a:pt x="326534" y="645359"/>
                </a:lnTo>
                <a:lnTo>
                  <a:pt x="287303" y="663984"/>
                </a:lnTo>
                <a:lnTo>
                  <a:pt x="265878" y="667992"/>
                </a:lnTo>
                <a:lnTo>
                  <a:pt x="255028" y="668583"/>
                </a:lnTo>
                <a:close/>
              </a:path>
            </a:pathLst>
          </a:custGeom>
          <a:solidFill>
            <a:srgbClr val="CAEBD9"/>
          </a:solidFill>
        </p:spPr>
        <p:txBody>
          <a:bodyPr wrap="square" lIns="0" tIns="0" rIns="0" bIns="0" rtlCol="0"/>
          <a:lstStyle/>
          <a:p>
            <a:endParaRPr/>
          </a:p>
        </p:txBody>
      </p:sp>
      <p:sp>
        <p:nvSpPr>
          <p:cNvPr id="17" name="object 17"/>
          <p:cNvSpPr/>
          <p:nvPr/>
        </p:nvSpPr>
        <p:spPr>
          <a:xfrm>
            <a:off x="17267249" y="8407210"/>
            <a:ext cx="581025" cy="325120"/>
          </a:xfrm>
          <a:custGeom>
            <a:avLst/>
            <a:gdLst/>
            <a:ahLst/>
            <a:cxnLst/>
            <a:rect l="l" t="t" r="r" b="b"/>
            <a:pathLst>
              <a:path w="581025" h="325120">
                <a:moveTo>
                  <a:pt x="314423" y="324978"/>
                </a:moveTo>
                <a:lnTo>
                  <a:pt x="265205" y="325051"/>
                </a:lnTo>
                <a:lnTo>
                  <a:pt x="216105" y="322926"/>
                </a:lnTo>
                <a:lnTo>
                  <a:pt x="167160" y="318153"/>
                </a:lnTo>
                <a:lnTo>
                  <a:pt x="118409" y="310286"/>
                </a:lnTo>
                <a:lnTo>
                  <a:pt x="69889" y="298876"/>
                </a:lnTo>
                <a:lnTo>
                  <a:pt x="21638" y="283477"/>
                </a:lnTo>
                <a:lnTo>
                  <a:pt x="0" y="263519"/>
                </a:lnTo>
                <a:lnTo>
                  <a:pt x="13682" y="210878"/>
                </a:lnTo>
                <a:lnTo>
                  <a:pt x="33576" y="165289"/>
                </a:lnTo>
                <a:lnTo>
                  <a:pt x="58963" y="126313"/>
                </a:lnTo>
                <a:lnTo>
                  <a:pt x="89120" y="93512"/>
                </a:lnTo>
                <a:lnTo>
                  <a:pt x="123328" y="66448"/>
                </a:lnTo>
                <a:lnTo>
                  <a:pt x="160866" y="44682"/>
                </a:lnTo>
                <a:lnTo>
                  <a:pt x="201013" y="27778"/>
                </a:lnTo>
                <a:lnTo>
                  <a:pt x="243049" y="15295"/>
                </a:lnTo>
                <a:lnTo>
                  <a:pt x="286252" y="6797"/>
                </a:lnTo>
                <a:lnTo>
                  <a:pt x="329904" y="1844"/>
                </a:lnTo>
                <a:lnTo>
                  <a:pt x="373282" y="0"/>
                </a:lnTo>
                <a:lnTo>
                  <a:pt x="393455" y="1619"/>
                </a:lnTo>
                <a:lnTo>
                  <a:pt x="432895" y="10516"/>
                </a:lnTo>
                <a:lnTo>
                  <a:pt x="469963" y="26660"/>
                </a:lnTo>
                <a:lnTo>
                  <a:pt x="503340" y="49478"/>
                </a:lnTo>
                <a:lnTo>
                  <a:pt x="531841" y="78157"/>
                </a:lnTo>
                <a:lnTo>
                  <a:pt x="554451" y="111678"/>
                </a:lnTo>
                <a:lnTo>
                  <a:pt x="570366" y="148849"/>
                </a:lnTo>
                <a:lnTo>
                  <a:pt x="579020" y="188347"/>
                </a:lnTo>
                <a:lnTo>
                  <a:pt x="580516" y="208532"/>
                </a:lnTo>
                <a:lnTo>
                  <a:pt x="578649" y="247149"/>
                </a:lnTo>
                <a:lnTo>
                  <a:pt x="544953" y="301329"/>
                </a:lnTo>
                <a:lnTo>
                  <a:pt x="413055" y="320025"/>
                </a:lnTo>
                <a:lnTo>
                  <a:pt x="363719" y="323154"/>
                </a:lnTo>
                <a:lnTo>
                  <a:pt x="314423" y="324978"/>
                </a:lnTo>
                <a:close/>
              </a:path>
            </a:pathLst>
          </a:custGeom>
          <a:solidFill>
            <a:srgbClr val="FFDBC8"/>
          </a:solidFill>
        </p:spPr>
        <p:txBody>
          <a:bodyPr wrap="square" lIns="0" tIns="0" rIns="0" bIns="0" rtlCol="0"/>
          <a:lstStyle/>
          <a:p>
            <a:endParaRPr/>
          </a:p>
        </p:txBody>
      </p:sp>
      <p:sp>
        <p:nvSpPr>
          <p:cNvPr id="18" name="object 18"/>
          <p:cNvSpPr/>
          <p:nvPr/>
        </p:nvSpPr>
        <p:spPr>
          <a:xfrm>
            <a:off x="17934970" y="9547034"/>
            <a:ext cx="353060" cy="391160"/>
          </a:xfrm>
          <a:custGeom>
            <a:avLst/>
            <a:gdLst/>
            <a:ahLst/>
            <a:cxnLst/>
            <a:rect l="l" t="t" r="r" b="b"/>
            <a:pathLst>
              <a:path w="353059" h="391159">
                <a:moveTo>
                  <a:pt x="353029" y="391113"/>
                </a:moveTo>
                <a:lnTo>
                  <a:pt x="290069" y="386206"/>
                </a:lnTo>
                <a:lnTo>
                  <a:pt x="247716" y="375981"/>
                </a:lnTo>
                <a:lnTo>
                  <a:pt x="204894" y="358717"/>
                </a:lnTo>
                <a:lnTo>
                  <a:pt x="161595" y="332954"/>
                </a:lnTo>
                <a:lnTo>
                  <a:pt x="117812" y="297235"/>
                </a:lnTo>
                <a:lnTo>
                  <a:pt x="90967" y="263116"/>
                </a:lnTo>
                <a:lnTo>
                  <a:pt x="65308" y="228158"/>
                </a:lnTo>
                <a:lnTo>
                  <a:pt x="40832" y="192360"/>
                </a:lnTo>
                <a:lnTo>
                  <a:pt x="17541" y="155722"/>
                </a:lnTo>
                <a:lnTo>
                  <a:pt x="0" y="110358"/>
                </a:lnTo>
                <a:lnTo>
                  <a:pt x="3345" y="74129"/>
                </a:lnTo>
                <a:lnTo>
                  <a:pt x="70387" y="23244"/>
                </a:lnTo>
                <a:lnTo>
                  <a:pt x="116875" y="7827"/>
                </a:lnTo>
                <a:lnTo>
                  <a:pt x="165304" y="527"/>
                </a:lnTo>
                <a:lnTo>
                  <a:pt x="177562" y="0"/>
                </a:lnTo>
                <a:lnTo>
                  <a:pt x="189910" y="0"/>
                </a:lnTo>
                <a:lnTo>
                  <a:pt x="238509" y="5194"/>
                </a:lnTo>
                <a:lnTo>
                  <a:pt x="285620" y="18586"/>
                </a:lnTo>
                <a:lnTo>
                  <a:pt x="329774" y="39783"/>
                </a:lnTo>
                <a:lnTo>
                  <a:pt x="353029" y="391113"/>
                </a:lnTo>
                <a:close/>
              </a:path>
            </a:pathLst>
          </a:custGeom>
          <a:solidFill>
            <a:srgbClr val="E9D3CA"/>
          </a:solidFill>
        </p:spPr>
        <p:txBody>
          <a:bodyPr wrap="square" lIns="0" tIns="0" rIns="0" bIns="0" rtlCol="0"/>
          <a:lstStyle/>
          <a:p>
            <a:endParaRPr/>
          </a:p>
        </p:txBody>
      </p:sp>
      <p:sp>
        <p:nvSpPr>
          <p:cNvPr id="19" name="object 19"/>
          <p:cNvSpPr/>
          <p:nvPr/>
        </p:nvSpPr>
        <p:spPr>
          <a:xfrm>
            <a:off x="16219335" y="7542877"/>
            <a:ext cx="415925" cy="568325"/>
          </a:xfrm>
          <a:custGeom>
            <a:avLst/>
            <a:gdLst/>
            <a:ahLst/>
            <a:cxnLst/>
            <a:rect l="l" t="t" r="r" b="b"/>
            <a:pathLst>
              <a:path w="415925" h="568325">
                <a:moveTo>
                  <a:pt x="293646" y="568121"/>
                </a:moveTo>
                <a:lnTo>
                  <a:pt x="251069" y="541673"/>
                </a:lnTo>
                <a:lnTo>
                  <a:pt x="239059" y="501721"/>
                </a:lnTo>
                <a:lnTo>
                  <a:pt x="238522" y="479245"/>
                </a:lnTo>
                <a:lnTo>
                  <a:pt x="244423" y="433323"/>
                </a:lnTo>
                <a:lnTo>
                  <a:pt x="245341" y="410432"/>
                </a:lnTo>
                <a:lnTo>
                  <a:pt x="243012" y="367562"/>
                </a:lnTo>
                <a:lnTo>
                  <a:pt x="239307" y="324834"/>
                </a:lnTo>
                <a:lnTo>
                  <a:pt x="234225" y="282247"/>
                </a:lnTo>
                <a:lnTo>
                  <a:pt x="227767" y="239803"/>
                </a:lnTo>
                <a:lnTo>
                  <a:pt x="194272" y="196595"/>
                </a:lnTo>
                <a:lnTo>
                  <a:pt x="175620" y="176397"/>
                </a:lnTo>
                <a:lnTo>
                  <a:pt x="161079" y="205961"/>
                </a:lnTo>
                <a:lnTo>
                  <a:pt x="148069" y="236230"/>
                </a:lnTo>
                <a:lnTo>
                  <a:pt x="136996" y="264440"/>
                </a:lnTo>
                <a:lnTo>
                  <a:pt x="121081" y="286659"/>
                </a:lnTo>
                <a:lnTo>
                  <a:pt x="67672" y="301607"/>
                </a:lnTo>
                <a:lnTo>
                  <a:pt x="21309" y="269524"/>
                </a:lnTo>
                <a:lnTo>
                  <a:pt x="2249" y="202754"/>
                </a:lnTo>
                <a:lnTo>
                  <a:pt x="0" y="178344"/>
                </a:lnTo>
                <a:lnTo>
                  <a:pt x="227" y="166014"/>
                </a:lnTo>
                <a:lnTo>
                  <a:pt x="10038" y="117978"/>
                </a:lnTo>
                <a:lnTo>
                  <a:pt x="33320" y="74832"/>
                </a:lnTo>
                <a:lnTo>
                  <a:pt x="77890" y="32818"/>
                </a:lnTo>
                <a:lnTo>
                  <a:pt x="121403" y="10298"/>
                </a:lnTo>
                <a:lnTo>
                  <a:pt x="169386" y="398"/>
                </a:lnTo>
                <a:lnTo>
                  <a:pt x="181635" y="0"/>
                </a:lnTo>
                <a:lnTo>
                  <a:pt x="193882" y="446"/>
                </a:lnTo>
                <a:lnTo>
                  <a:pt x="241827" y="10533"/>
                </a:lnTo>
                <a:lnTo>
                  <a:pt x="295691" y="33940"/>
                </a:lnTo>
                <a:lnTo>
                  <a:pt x="332188" y="62634"/>
                </a:lnTo>
                <a:lnTo>
                  <a:pt x="360520" y="99413"/>
                </a:lnTo>
                <a:lnTo>
                  <a:pt x="378953" y="142025"/>
                </a:lnTo>
                <a:lnTo>
                  <a:pt x="391438" y="193229"/>
                </a:lnTo>
                <a:lnTo>
                  <a:pt x="401343" y="244797"/>
                </a:lnTo>
                <a:lnTo>
                  <a:pt x="408669" y="296729"/>
                </a:lnTo>
                <a:lnTo>
                  <a:pt x="413414" y="349025"/>
                </a:lnTo>
                <a:lnTo>
                  <a:pt x="415579" y="401685"/>
                </a:lnTo>
                <a:lnTo>
                  <a:pt x="411937" y="421165"/>
                </a:lnTo>
                <a:lnTo>
                  <a:pt x="400722" y="458958"/>
                </a:lnTo>
                <a:lnTo>
                  <a:pt x="384341" y="495024"/>
                </a:lnTo>
                <a:lnTo>
                  <a:pt x="363263" y="528336"/>
                </a:lnTo>
                <a:lnTo>
                  <a:pt x="333989" y="556460"/>
                </a:lnTo>
                <a:lnTo>
                  <a:pt x="304100" y="567011"/>
                </a:lnTo>
                <a:lnTo>
                  <a:pt x="293646" y="568121"/>
                </a:lnTo>
                <a:close/>
              </a:path>
            </a:pathLst>
          </a:custGeom>
          <a:solidFill>
            <a:srgbClr val="21413C"/>
          </a:solidFill>
        </p:spPr>
        <p:txBody>
          <a:bodyPr wrap="square" lIns="0" tIns="0" rIns="0" bIns="0" rtlCol="0"/>
          <a:lstStyle/>
          <a:p>
            <a:endParaRPr/>
          </a:p>
        </p:txBody>
      </p:sp>
      <p:sp>
        <p:nvSpPr>
          <p:cNvPr id="20" name="object 20"/>
          <p:cNvSpPr/>
          <p:nvPr/>
        </p:nvSpPr>
        <p:spPr>
          <a:xfrm>
            <a:off x="17137744" y="9934524"/>
            <a:ext cx="461009" cy="330200"/>
          </a:xfrm>
          <a:custGeom>
            <a:avLst/>
            <a:gdLst/>
            <a:ahLst/>
            <a:cxnLst/>
            <a:rect l="l" t="t" r="r" b="b"/>
            <a:pathLst>
              <a:path w="461009" h="330200">
                <a:moveTo>
                  <a:pt x="359212" y="329877"/>
                </a:moveTo>
                <a:lnTo>
                  <a:pt x="312800" y="328617"/>
                </a:lnTo>
                <a:lnTo>
                  <a:pt x="233132" y="316236"/>
                </a:lnTo>
                <a:lnTo>
                  <a:pt x="193563" y="308913"/>
                </a:lnTo>
                <a:lnTo>
                  <a:pt x="154141" y="300774"/>
                </a:lnTo>
                <a:lnTo>
                  <a:pt x="100325" y="287005"/>
                </a:lnTo>
                <a:lnTo>
                  <a:pt x="61311" y="270084"/>
                </a:lnTo>
                <a:lnTo>
                  <a:pt x="17032" y="212702"/>
                </a:lnTo>
                <a:lnTo>
                  <a:pt x="6442" y="165197"/>
                </a:lnTo>
                <a:lnTo>
                  <a:pt x="0" y="100455"/>
                </a:lnTo>
                <a:lnTo>
                  <a:pt x="98176" y="103535"/>
                </a:lnTo>
                <a:lnTo>
                  <a:pt x="126791" y="60273"/>
                </a:lnTo>
                <a:lnTo>
                  <a:pt x="160227" y="28382"/>
                </a:lnTo>
                <a:lnTo>
                  <a:pt x="197528" y="8183"/>
                </a:lnTo>
                <a:lnTo>
                  <a:pt x="237738" y="0"/>
                </a:lnTo>
                <a:lnTo>
                  <a:pt x="279900" y="4154"/>
                </a:lnTo>
                <a:lnTo>
                  <a:pt x="323060" y="20968"/>
                </a:lnTo>
                <a:lnTo>
                  <a:pt x="366261" y="50765"/>
                </a:lnTo>
                <a:lnTo>
                  <a:pt x="412648" y="101221"/>
                </a:lnTo>
                <a:lnTo>
                  <a:pt x="446781" y="160657"/>
                </a:lnTo>
                <a:lnTo>
                  <a:pt x="460024" y="204080"/>
                </a:lnTo>
                <a:lnTo>
                  <a:pt x="460769" y="242969"/>
                </a:lnTo>
                <a:lnTo>
                  <a:pt x="450038" y="276158"/>
                </a:lnTo>
                <a:lnTo>
                  <a:pt x="428854" y="302482"/>
                </a:lnTo>
                <a:lnTo>
                  <a:pt x="398238" y="320777"/>
                </a:lnTo>
                <a:lnTo>
                  <a:pt x="359212" y="329877"/>
                </a:lnTo>
                <a:close/>
              </a:path>
            </a:pathLst>
          </a:custGeom>
          <a:solidFill>
            <a:srgbClr val="CAEBD9"/>
          </a:solidFill>
        </p:spPr>
        <p:txBody>
          <a:bodyPr wrap="square" lIns="0" tIns="0" rIns="0" bIns="0" rtlCol="0"/>
          <a:lstStyle/>
          <a:p>
            <a:endParaRPr/>
          </a:p>
        </p:txBody>
      </p:sp>
      <p:sp>
        <p:nvSpPr>
          <p:cNvPr id="23" name="TextBox 22">
            <a:extLst>
              <a:ext uri="{FF2B5EF4-FFF2-40B4-BE49-F238E27FC236}">
                <a16:creationId xmlns:a16="http://schemas.microsoft.com/office/drawing/2014/main" id="{2ED564DA-AD4F-3F25-C1D4-D7ADCE2523AB}"/>
              </a:ext>
            </a:extLst>
          </p:cNvPr>
          <p:cNvSpPr txBox="1"/>
          <p:nvPr/>
        </p:nvSpPr>
        <p:spPr>
          <a:xfrm>
            <a:off x="609600" y="1453252"/>
            <a:ext cx="9144000" cy="6706323"/>
          </a:xfrm>
          <a:prstGeom prst="rect">
            <a:avLst/>
          </a:prstGeom>
          <a:noFill/>
        </p:spPr>
        <p:txBody>
          <a:bodyPr wrap="square">
            <a:spAutoFit/>
          </a:bodyPr>
          <a:lstStyle/>
          <a:p>
            <a:r>
              <a:rPr lang="en-US" sz="3500" b="1" dirty="0">
                <a:latin typeface="Trade Gothic Next Cond" panose="020B0506040303020004" pitchFamily="34" charset="0"/>
              </a:rPr>
              <a:t>Considerations for Cross-Platform Development:</a:t>
            </a:r>
          </a:p>
          <a:p>
            <a:endParaRPr lang="en-US" sz="3500" b="1" dirty="0">
              <a:latin typeface="Trade Gothic Next Cond" panose="020B0506040303020004" pitchFamily="34" charset="0"/>
            </a:endParaRPr>
          </a:p>
          <a:p>
            <a:pPr marL="457200" indent="-457200">
              <a:lnSpc>
                <a:spcPct val="150000"/>
              </a:lnSpc>
              <a:buFont typeface="Arial" panose="020B0604020202020204" pitchFamily="34" charset="0"/>
              <a:buChar char="•"/>
            </a:pPr>
            <a:r>
              <a:rPr lang="en-US" sz="2700" dirty="0">
                <a:latin typeface="Trade Gothic Next Cond" panose="020B0506040303020004" pitchFamily="34" charset="0"/>
              </a:rPr>
              <a:t>App Complexity: Evaluate the complexity and requirements of the app to choose the appropriate development approach.</a:t>
            </a:r>
          </a:p>
          <a:p>
            <a:pPr marL="457200" indent="-457200">
              <a:lnSpc>
                <a:spcPct val="150000"/>
              </a:lnSpc>
              <a:buFont typeface="Arial" panose="020B0604020202020204" pitchFamily="34" charset="0"/>
              <a:buChar char="•"/>
            </a:pPr>
            <a:r>
              <a:rPr lang="en-US" sz="2700" dirty="0">
                <a:latin typeface="Trade Gothic Next Cond" panose="020B0506040303020004" pitchFamily="34" charset="0"/>
              </a:rPr>
              <a:t>Native Experience: Consider the need for platform-specific UI/UX and access to native device features.</a:t>
            </a:r>
          </a:p>
          <a:p>
            <a:pPr marL="457200" indent="-457200">
              <a:lnSpc>
                <a:spcPct val="150000"/>
              </a:lnSpc>
              <a:buFont typeface="Arial" panose="020B0604020202020204" pitchFamily="34" charset="0"/>
              <a:buChar char="•"/>
            </a:pPr>
            <a:r>
              <a:rPr lang="en-US" sz="2700" dirty="0">
                <a:latin typeface="Trade Gothic Next Cond" panose="020B0506040303020004" pitchFamily="34" charset="0"/>
              </a:rPr>
              <a:t>Development Team Skills: Assess the team's proficiency in programming languages and frameworks.</a:t>
            </a:r>
          </a:p>
          <a:p>
            <a:pPr marL="457200" indent="-457200">
              <a:lnSpc>
                <a:spcPct val="150000"/>
              </a:lnSpc>
              <a:buFont typeface="Arial" panose="020B0604020202020204" pitchFamily="34" charset="0"/>
              <a:buChar char="•"/>
            </a:pPr>
            <a:r>
              <a:rPr lang="en-US" sz="2700" dirty="0">
                <a:latin typeface="Trade Gothic Next Cond" panose="020B0506040303020004" pitchFamily="34" charset="0"/>
              </a:rPr>
              <a:t>Time and Budget Constraints: Determine the project timeline and budget for selecting the most suitable cross-platform development option.</a:t>
            </a:r>
          </a:p>
        </p:txBody>
      </p:sp>
      <p:pic>
        <p:nvPicPr>
          <p:cNvPr id="25" name="Picture 24" descr="A picture containing LEGO, clipart&#10;&#10;Description automatically generated">
            <a:extLst>
              <a:ext uri="{FF2B5EF4-FFF2-40B4-BE49-F238E27FC236}">
                <a16:creationId xmlns:a16="http://schemas.microsoft.com/office/drawing/2014/main" id="{F02C083C-B5EC-E38F-178A-0FE1729EBD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99893" y="1453252"/>
            <a:ext cx="6897583" cy="6897583"/>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039600" y="1056640"/>
            <a:ext cx="4200525" cy="4086860"/>
            <a:chOff x="10299030" y="1806740"/>
            <a:chExt cx="4200525" cy="4086860"/>
          </a:xfrm>
        </p:grpSpPr>
        <p:sp>
          <p:nvSpPr>
            <p:cNvPr id="3" name="object 3"/>
            <p:cNvSpPr/>
            <p:nvPr/>
          </p:nvSpPr>
          <p:spPr>
            <a:xfrm>
              <a:off x="10389810" y="3666863"/>
              <a:ext cx="4109720" cy="2226945"/>
            </a:xfrm>
            <a:custGeom>
              <a:avLst/>
              <a:gdLst/>
              <a:ahLst/>
              <a:cxnLst/>
              <a:rect l="l" t="t" r="r" b="b"/>
              <a:pathLst>
                <a:path w="4109719" h="2226945">
                  <a:moveTo>
                    <a:pt x="1930396" y="2226244"/>
                  </a:moveTo>
                  <a:lnTo>
                    <a:pt x="1835709" y="2226360"/>
                  </a:lnTo>
                  <a:lnTo>
                    <a:pt x="1784976" y="2225614"/>
                  </a:lnTo>
                  <a:lnTo>
                    <a:pt x="1734324" y="2223992"/>
                  </a:lnTo>
                  <a:lnTo>
                    <a:pt x="1683755" y="2221493"/>
                  </a:lnTo>
                  <a:lnTo>
                    <a:pt x="1633266" y="2218117"/>
                  </a:lnTo>
                  <a:lnTo>
                    <a:pt x="1582860" y="2213864"/>
                  </a:lnTo>
                  <a:lnTo>
                    <a:pt x="1532535" y="2208734"/>
                  </a:lnTo>
                  <a:lnTo>
                    <a:pt x="1482293" y="2202728"/>
                  </a:lnTo>
                  <a:lnTo>
                    <a:pt x="1432131" y="2195844"/>
                  </a:lnTo>
                  <a:lnTo>
                    <a:pt x="1382052" y="2188084"/>
                  </a:lnTo>
                  <a:lnTo>
                    <a:pt x="1332054" y="2179446"/>
                  </a:lnTo>
                  <a:lnTo>
                    <a:pt x="1282138" y="2169932"/>
                  </a:lnTo>
                  <a:lnTo>
                    <a:pt x="1231878" y="2158573"/>
                  </a:lnTo>
                  <a:lnTo>
                    <a:pt x="1182053" y="2146076"/>
                  </a:lnTo>
                  <a:lnTo>
                    <a:pt x="1132662" y="2132440"/>
                  </a:lnTo>
                  <a:lnTo>
                    <a:pt x="1083706" y="2117667"/>
                  </a:lnTo>
                  <a:lnTo>
                    <a:pt x="1035185" y="2101756"/>
                  </a:lnTo>
                  <a:lnTo>
                    <a:pt x="987098" y="2084707"/>
                  </a:lnTo>
                  <a:lnTo>
                    <a:pt x="939446" y="2066519"/>
                  </a:lnTo>
                  <a:lnTo>
                    <a:pt x="892229" y="2047194"/>
                  </a:lnTo>
                  <a:lnTo>
                    <a:pt x="845446" y="2026731"/>
                  </a:lnTo>
                  <a:lnTo>
                    <a:pt x="799098" y="2005130"/>
                  </a:lnTo>
                  <a:lnTo>
                    <a:pt x="753185" y="1982391"/>
                  </a:lnTo>
                  <a:lnTo>
                    <a:pt x="707707" y="1958513"/>
                  </a:lnTo>
                  <a:lnTo>
                    <a:pt x="662663" y="1933498"/>
                  </a:lnTo>
                  <a:lnTo>
                    <a:pt x="617854" y="1909612"/>
                  </a:lnTo>
                  <a:lnTo>
                    <a:pt x="529487" y="1859902"/>
                  </a:lnTo>
                  <a:lnTo>
                    <a:pt x="442789" y="1807609"/>
                  </a:lnTo>
                  <a:lnTo>
                    <a:pt x="357759" y="1752733"/>
                  </a:lnTo>
                  <a:lnTo>
                    <a:pt x="274397" y="1695275"/>
                  </a:lnTo>
                  <a:lnTo>
                    <a:pt x="192704" y="1635233"/>
                  </a:lnTo>
                  <a:lnTo>
                    <a:pt x="117382" y="1576285"/>
                  </a:lnTo>
                  <a:lnTo>
                    <a:pt x="0" y="1488188"/>
                  </a:lnTo>
                  <a:lnTo>
                    <a:pt x="195355" y="1264008"/>
                  </a:lnTo>
                  <a:lnTo>
                    <a:pt x="295796" y="1153827"/>
                  </a:lnTo>
                  <a:lnTo>
                    <a:pt x="366105" y="1079643"/>
                  </a:lnTo>
                  <a:lnTo>
                    <a:pt x="438118" y="1007208"/>
                  </a:lnTo>
                  <a:lnTo>
                    <a:pt x="476499" y="970368"/>
                  </a:lnTo>
                  <a:lnTo>
                    <a:pt x="633008" y="826075"/>
                  </a:lnTo>
                  <a:lnTo>
                    <a:pt x="747154" y="717546"/>
                  </a:lnTo>
                  <a:lnTo>
                    <a:pt x="785325" y="683697"/>
                  </a:lnTo>
                  <a:lnTo>
                    <a:pt x="824525" y="651125"/>
                  </a:lnTo>
                  <a:lnTo>
                    <a:pt x="864754" y="619832"/>
                  </a:lnTo>
                  <a:lnTo>
                    <a:pt x="906012" y="589818"/>
                  </a:lnTo>
                  <a:lnTo>
                    <a:pt x="948299" y="561081"/>
                  </a:lnTo>
                  <a:lnTo>
                    <a:pt x="989495" y="531947"/>
                  </a:lnTo>
                  <a:lnTo>
                    <a:pt x="1031171" y="503607"/>
                  </a:lnTo>
                  <a:lnTo>
                    <a:pt x="1073324" y="476061"/>
                  </a:lnTo>
                  <a:lnTo>
                    <a:pt x="1115957" y="449309"/>
                  </a:lnTo>
                  <a:lnTo>
                    <a:pt x="1159068" y="423351"/>
                  </a:lnTo>
                  <a:lnTo>
                    <a:pt x="1202657" y="398187"/>
                  </a:lnTo>
                  <a:lnTo>
                    <a:pt x="1246725" y="373818"/>
                  </a:lnTo>
                  <a:lnTo>
                    <a:pt x="1291272" y="350242"/>
                  </a:lnTo>
                  <a:lnTo>
                    <a:pt x="1336297" y="327460"/>
                  </a:lnTo>
                  <a:lnTo>
                    <a:pt x="1381956" y="306383"/>
                  </a:lnTo>
                  <a:lnTo>
                    <a:pt x="1517623" y="240041"/>
                  </a:lnTo>
                  <a:lnTo>
                    <a:pt x="1608420" y="196851"/>
                  </a:lnTo>
                  <a:lnTo>
                    <a:pt x="1654357" y="176657"/>
                  </a:lnTo>
                  <a:lnTo>
                    <a:pt x="1700845" y="157880"/>
                  </a:lnTo>
                  <a:lnTo>
                    <a:pt x="1747299" y="140734"/>
                  </a:lnTo>
                  <a:lnTo>
                    <a:pt x="1794017" y="124478"/>
                  </a:lnTo>
                  <a:lnTo>
                    <a:pt x="1841000" y="109114"/>
                  </a:lnTo>
                  <a:lnTo>
                    <a:pt x="1888246" y="94640"/>
                  </a:lnTo>
                  <a:lnTo>
                    <a:pt x="1935756" y="81058"/>
                  </a:lnTo>
                  <a:lnTo>
                    <a:pt x="1983530" y="68366"/>
                  </a:lnTo>
                  <a:lnTo>
                    <a:pt x="2031569" y="56565"/>
                  </a:lnTo>
                  <a:lnTo>
                    <a:pt x="2079871" y="45656"/>
                  </a:lnTo>
                  <a:lnTo>
                    <a:pt x="2129403" y="36948"/>
                  </a:lnTo>
                  <a:lnTo>
                    <a:pt x="2228752" y="21717"/>
                  </a:lnTo>
                  <a:lnTo>
                    <a:pt x="2328483" y="9401"/>
                  </a:lnTo>
                  <a:lnTo>
                    <a:pt x="2428596" y="0"/>
                  </a:lnTo>
                  <a:lnTo>
                    <a:pt x="2460793" y="2797"/>
                  </a:lnTo>
                  <a:lnTo>
                    <a:pt x="2492664" y="8152"/>
                  </a:lnTo>
                  <a:lnTo>
                    <a:pt x="2543182" y="12051"/>
                  </a:lnTo>
                  <a:lnTo>
                    <a:pt x="2593516" y="16794"/>
                  </a:lnTo>
                  <a:lnTo>
                    <a:pt x="2643667" y="22380"/>
                  </a:lnTo>
                  <a:lnTo>
                    <a:pt x="2693635" y="28811"/>
                  </a:lnTo>
                  <a:lnTo>
                    <a:pt x="2743419" y="36085"/>
                  </a:lnTo>
                  <a:lnTo>
                    <a:pt x="2793020" y="44203"/>
                  </a:lnTo>
                  <a:lnTo>
                    <a:pt x="2842438" y="53164"/>
                  </a:lnTo>
                  <a:lnTo>
                    <a:pt x="2891672" y="62969"/>
                  </a:lnTo>
                  <a:lnTo>
                    <a:pt x="2940723" y="73619"/>
                  </a:lnTo>
                  <a:lnTo>
                    <a:pt x="2989590" y="85111"/>
                  </a:lnTo>
                  <a:lnTo>
                    <a:pt x="3038275" y="97448"/>
                  </a:lnTo>
                  <a:lnTo>
                    <a:pt x="3086775" y="110628"/>
                  </a:lnTo>
                  <a:lnTo>
                    <a:pt x="3135093" y="124653"/>
                  </a:lnTo>
                  <a:lnTo>
                    <a:pt x="3183227" y="139521"/>
                  </a:lnTo>
                  <a:lnTo>
                    <a:pt x="3231178" y="155232"/>
                  </a:lnTo>
                  <a:lnTo>
                    <a:pt x="3278945" y="171788"/>
                  </a:lnTo>
                  <a:lnTo>
                    <a:pt x="3418287" y="223665"/>
                  </a:lnTo>
                  <a:lnTo>
                    <a:pt x="3691310" y="333556"/>
                  </a:lnTo>
                  <a:lnTo>
                    <a:pt x="3783204" y="367858"/>
                  </a:lnTo>
                  <a:lnTo>
                    <a:pt x="3833197" y="387793"/>
                  </a:lnTo>
                  <a:lnTo>
                    <a:pt x="3882633" y="409543"/>
                  </a:lnTo>
                  <a:lnTo>
                    <a:pt x="3932582" y="430034"/>
                  </a:lnTo>
                  <a:lnTo>
                    <a:pt x="3984113" y="446188"/>
                  </a:lnTo>
                  <a:lnTo>
                    <a:pt x="4038294" y="454931"/>
                  </a:lnTo>
                  <a:lnTo>
                    <a:pt x="4056976" y="460794"/>
                  </a:lnTo>
                  <a:lnTo>
                    <a:pt x="4075010" y="468088"/>
                  </a:lnTo>
                  <a:lnTo>
                    <a:pt x="4092395" y="476814"/>
                  </a:lnTo>
                  <a:lnTo>
                    <a:pt x="4109132" y="486972"/>
                  </a:lnTo>
                  <a:lnTo>
                    <a:pt x="4105021" y="498624"/>
                  </a:lnTo>
                  <a:lnTo>
                    <a:pt x="4039307" y="623136"/>
                  </a:lnTo>
                  <a:lnTo>
                    <a:pt x="3985960" y="712212"/>
                  </a:lnTo>
                  <a:lnTo>
                    <a:pt x="3930415" y="799896"/>
                  </a:lnTo>
                  <a:lnTo>
                    <a:pt x="3872672" y="886189"/>
                  </a:lnTo>
                  <a:lnTo>
                    <a:pt x="3812730" y="971090"/>
                  </a:lnTo>
                  <a:lnTo>
                    <a:pt x="3782568" y="1011203"/>
                  </a:lnTo>
                  <a:lnTo>
                    <a:pt x="3596342" y="1248289"/>
                  </a:lnTo>
                  <a:lnTo>
                    <a:pt x="3567978" y="1286505"/>
                  </a:lnTo>
                  <a:lnTo>
                    <a:pt x="3540466" y="1325389"/>
                  </a:lnTo>
                  <a:lnTo>
                    <a:pt x="3487373" y="1404417"/>
                  </a:lnTo>
                  <a:lnTo>
                    <a:pt x="3457422" y="1445436"/>
                  </a:lnTo>
                  <a:lnTo>
                    <a:pt x="3426464" y="1485514"/>
                  </a:lnTo>
                  <a:lnTo>
                    <a:pt x="3394501" y="1524651"/>
                  </a:lnTo>
                  <a:lnTo>
                    <a:pt x="3361533" y="1562845"/>
                  </a:lnTo>
                  <a:lnTo>
                    <a:pt x="3327559" y="1600098"/>
                  </a:lnTo>
                  <a:lnTo>
                    <a:pt x="3292579" y="1636409"/>
                  </a:lnTo>
                  <a:lnTo>
                    <a:pt x="3256594" y="1671778"/>
                  </a:lnTo>
                  <a:lnTo>
                    <a:pt x="3219603" y="1706205"/>
                  </a:lnTo>
                  <a:lnTo>
                    <a:pt x="3181606" y="1739691"/>
                  </a:lnTo>
                  <a:lnTo>
                    <a:pt x="3142604" y="1772234"/>
                  </a:lnTo>
                  <a:lnTo>
                    <a:pt x="3101431" y="1807907"/>
                  </a:lnTo>
                  <a:lnTo>
                    <a:pt x="3059180" y="1842102"/>
                  </a:lnTo>
                  <a:lnTo>
                    <a:pt x="3015851" y="1874821"/>
                  </a:lnTo>
                  <a:lnTo>
                    <a:pt x="2971445" y="1906063"/>
                  </a:lnTo>
                  <a:lnTo>
                    <a:pt x="2925962" y="1935828"/>
                  </a:lnTo>
                  <a:lnTo>
                    <a:pt x="2879401" y="1964116"/>
                  </a:lnTo>
                  <a:lnTo>
                    <a:pt x="2831921" y="1990834"/>
                  </a:lnTo>
                  <a:lnTo>
                    <a:pt x="2783681" y="2015891"/>
                  </a:lnTo>
                  <a:lnTo>
                    <a:pt x="2734681" y="2039285"/>
                  </a:lnTo>
                  <a:lnTo>
                    <a:pt x="2684920" y="2061016"/>
                  </a:lnTo>
                  <a:lnTo>
                    <a:pt x="2634399" y="2081085"/>
                  </a:lnTo>
                  <a:lnTo>
                    <a:pt x="2583118" y="2099492"/>
                  </a:lnTo>
                  <a:lnTo>
                    <a:pt x="2534472" y="2115553"/>
                  </a:lnTo>
                  <a:lnTo>
                    <a:pt x="2485475" y="2130338"/>
                  </a:lnTo>
                  <a:lnTo>
                    <a:pt x="2436129" y="2143847"/>
                  </a:lnTo>
                  <a:lnTo>
                    <a:pt x="2386434" y="2156081"/>
                  </a:lnTo>
                  <a:lnTo>
                    <a:pt x="2336388" y="2167038"/>
                  </a:lnTo>
                  <a:lnTo>
                    <a:pt x="2284932" y="2176585"/>
                  </a:lnTo>
                  <a:lnTo>
                    <a:pt x="2181589" y="2193497"/>
                  </a:lnTo>
                  <a:lnTo>
                    <a:pt x="1974165" y="2223252"/>
                  </a:lnTo>
                  <a:lnTo>
                    <a:pt x="1930396" y="2226244"/>
                  </a:lnTo>
                  <a:close/>
                </a:path>
              </a:pathLst>
            </a:custGeom>
            <a:solidFill>
              <a:srgbClr val="E9D3CA"/>
            </a:solidFill>
          </p:spPr>
          <p:txBody>
            <a:bodyPr wrap="square" lIns="0" tIns="0" rIns="0" bIns="0" rtlCol="0"/>
            <a:lstStyle/>
            <a:p>
              <a:endParaRPr/>
            </a:p>
          </p:txBody>
        </p:sp>
        <p:sp>
          <p:nvSpPr>
            <p:cNvPr id="4" name="object 4"/>
            <p:cNvSpPr/>
            <p:nvPr/>
          </p:nvSpPr>
          <p:spPr>
            <a:xfrm>
              <a:off x="10299030" y="1806740"/>
              <a:ext cx="3862704" cy="3759200"/>
            </a:xfrm>
            <a:custGeom>
              <a:avLst/>
              <a:gdLst/>
              <a:ahLst/>
              <a:cxnLst/>
              <a:rect l="l" t="t" r="r" b="b"/>
              <a:pathLst>
                <a:path w="3862705" h="3759200">
                  <a:moveTo>
                    <a:pt x="1955894" y="3708399"/>
                  </a:moveTo>
                  <a:lnTo>
                    <a:pt x="532405" y="3708399"/>
                  </a:lnTo>
                  <a:lnTo>
                    <a:pt x="230498" y="3632199"/>
                  </a:lnTo>
                  <a:lnTo>
                    <a:pt x="205641" y="3619499"/>
                  </a:lnTo>
                  <a:lnTo>
                    <a:pt x="155652" y="3619499"/>
                  </a:lnTo>
                  <a:lnTo>
                    <a:pt x="130542" y="3606799"/>
                  </a:lnTo>
                  <a:lnTo>
                    <a:pt x="103820" y="3606799"/>
                  </a:lnTo>
                  <a:lnTo>
                    <a:pt x="93803" y="3594099"/>
                  </a:lnTo>
                  <a:lnTo>
                    <a:pt x="79929" y="3594099"/>
                  </a:lnTo>
                  <a:lnTo>
                    <a:pt x="75678" y="3581399"/>
                  </a:lnTo>
                  <a:lnTo>
                    <a:pt x="67765" y="3581399"/>
                  </a:lnTo>
                  <a:lnTo>
                    <a:pt x="64161" y="3568699"/>
                  </a:lnTo>
                  <a:lnTo>
                    <a:pt x="57658" y="3568699"/>
                  </a:lnTo>
                  <a:lnTo>
                    <a:pt x="54805" y="3555999"/>
                  </a:lnTo>
                  <a:lnTo>
                    <a:pt x="49897" y="3555999"/>
                  </a:lnTo>
                  <a:lnTo>
                    <a:pt x="47877" y="3543299"/>
                  </a:lnTo>
                  <a:lnTo>
                    <a:pt x="44705" y="3530599"/>
                  </a:lnTo>
                  <a:lnTo>
                    <a:pt x="43575" y="3530599"/>
                  </a:lnTo>
                  <a:lnTo>
                    <a:pt x="42902" y="3517899"/>
                  </a:lnTo>
                  <a:lnTo>
                    <a:pt x="33514" y="3479799"/>
                  </a:lnTo>
                  <a:lnTo>
                    <a:pt x="25021" y="3428999"/>
                  </a:lnTo>
                  <a:lnTo>
                    <a:pt x="17423" y="3378199"/>
                  </a:lnTo>
                  <a:lnTo>
                    <a:pt x="10720" y="3327399"/>
                  </a:lnTo>
                  <a:lnTo>
                    <a:pt x="4912" y="3276599"/>
                  </a:lnTo>
                  <a:lnTo>
                    <a:pt x="0" y="3225799"/>
                  </a:lnTo>
                  <a:lnTo>
                    <a:pt x="768" y="3174999"/>
                  </a:lnTo>
                  <a:lnTo>
                    <a:pt x="3492" y="3124199"/>
                  </a:lnTo>
                  <a:lnTo>
                    <a:pt x="8174" y="3073399"/>
                  </a:lnTo>
                  <a:lnTo>
                    <a:pt x="14813" y="3022599"/>
                  </a:lnTo>
                  <a:lnTo>
                    <a:pt x="23408" y="2971799"/>
                  </a:lnTo>
                  <a:lnTo>
                    <a:pt x="31133" y="2920999"/>
                  </a:lnTo>
                  <a:lnTo>
                    <a:pt x="39941" y="2870199"/>
                  </a:lnTo>
                  <a:lnTo>
                    <a:pt x="49325" y="2819399"/>
                  </a:lnTo>
                  <a:lnTo>
                    <a:pt x="58777" y="2768599"/>
                  </a:lnTo>
                  <a:lnTo>
                    <a:pt x="67789" y="2730499"/>
                  </a:lnTo>
                  <a:lnTo>
                    <a:pt x="75854" y="2679699"/>
                  </a:lnTo>
                  <a:lnTo>
                    <a:pt x="84813" y="2628899"/>
                  </a:lnTo>
                  <a:lnTo>
                    <a:pt x="96053" y="2578099"/>
                  </a:lnTo>
                  <a:lnTo>
                    <a:pt x="109054" y="2539999"/>
                  </a:lnTo>
                  <a:lnTo>
                    <a:pt x="123298" y="2489199"/>
                  </a:lnTo>
                  <a:lnTo>
                    <a:pt x="138267" y="2438399"/>
                  </a:lnTo>
                  <a:lnTo>
                    <a:pt x="153442" y="2387599"/>
                  </a:lnTo>
                  <a:lnTo>
                    <a:pt x="168304" y="2349499"/>
                  </a:lnTo>
                  <a:lnTo>
                    <a:pt x="182335" y="2298699"/>
                  </a:lnTo>
                  <a:lnTo>
                    <a:pt x="197892" y="2247899"/>
                  </a:lnTo>
                  <a:lnTo>
                    <a:pt x="214501" y="2197099"/>
                  </a:lnTo>
                  <a:lnTo>
                    <a:pt x="232162" y="2146299"/>
                  </a:lnTo>
                  <a:lnTo>
                    <a:pt x="250874" y="2095499"/>
                  </a:lnTo>
                  <a:lnTo>
                    <a:pt x="270637" y="2044699"/>
                  </a:lnTo>
                  <a:lnTo>
                    <a:pt x="291452" y="2006599"/>
                  </a:lnTo>
                  <a:lnTo>
                    <a:pt x="313318" y="1955799"/>
                  </a:lnTo>
                  <a:lnTo>
                    <a:pt x="336235" y="1904999"/>
                  </a:lnTo>
                  <a:lnTo>
                    <a:pt x="360204" y="1854199"/>
                  </a:lnTo>
                  <a:lnTo>
                    <a:pt x="385224" y="1816099"/>
                  </a:lnTo>
                  <a:lnTo>
                    <a:pt x="394182" y="1790699"/>
                  </a:lnTo>
                  <a:lnTo>
                    <a:pt x="403576" y="1777999"/>
                  </a:lnTo>
                  <a:lnTo>
                    <a:pt x="413062" y="1765299"/>
                  </a:lnTo>
                  <a:lnTo>
                    <a:pt x="422295" y="1752599"/>
                  </a:lnTo>
                  <a:lnTo>
                    <a:pt x="448889" y="1701799"/>
                  </a:lnTo>
                  <a:lnTo>
                    <a:pt x="475265" y="1650999"/>
                  </a:lnTo>
                  <a:lnTo>
                    <a:pt x="502154" y="1600199"/>
                  </a:lnTo>
                  <a:lnTo>
                    <a:pt x="530285" y="1562099"/>
                  </a:lnTo>
                  <a:lnTo>
                    <a:pt x="555572" y="1523999"/>
                  </a:lnTo>
                  <a:lnTo>
                    <a:pt x="581782" y="1485899"/>
                  </a:lnTo>
                  <a:lnTo>
                    <a:pt x="608915" y="1447799"/>
                  </a:lnTo>
                  <a:lnTo>
                    <a:pt x="636970" y="1409699"/>
                  </a:lnTo>
                  <a:lnTo>
                    <a:pt x="662004" y="1384299"/>
                  </a:lnTo>
                  <a:lnTo>
                    <a:pt x="687856" y="1346199"/>
                  </a:lnTo>
                  <a:lnTo>
                    <a:pt x="740148" y="1295399"/>
                  </a:lnTo>
                  <a:lnTo>
                    <a:pt x="765102" y="1257299"/>
                  </a:lnTo>
                  <a:lnTo>
                    <a:pt x="814932" y="1206499"/>
                  </a:lnTo>
                  <a:lnTo>
                    <a:pt x="839289" y="1168399"/>
                  </a:lnTo>
                  <a:lnTo>
                    <a:pt x="871972" y="1130299"/>
                  </a:lnTo>
                  <a:lnTo>
                    <a:pt x="906140" y="1092199"/>
                  </a:lnTo>
                  <a:lnTo>
                    <a:pt x="941679" y="1066799"/>
                  </a:lnTo>
                  <a:lnTo>
                    <a:pt x="978473" y="1028699"/>
                  </a:lnTo>
                  <a:lnTo>
                    <a:pt x="1016407" y="990599"/>
                  </a:lnTo>
                  <a:lnTo>
                    <a:pt x="1055366" y="965199"/>
                  </a:lnTo>
                  <a:lnTo>
                    <a:pt x="1095235" y="939799"/>
                  </a:lnTo>
                  <a:lnTo>
                    <a:pt x="1135899" y="901699"/>
                  </a:lnTo>
                  <a:lnTo>
                    <a:pt x="1177243" y="876299"/>
                  </a:lnTo>
                  <a:lnTo>
                    <a:pt x="1261509" y="825499"/>
                  </a:lnTo>
                  <a:lnTo>
                    <a:pt x="1390973" y="749299"/>
                  </a:lnTo>
                  <a:lnTo>
                    <a:pt x="1434122" y="711199"/>
                  </a:lnTo>
                  <a:lnTo>
                    <a:pt x="1563737" y="634999"/>
                  </a:lnTo>
                  <a:lnTo>
                    <a:pt x="1589922" y="622299"/>
                  </a:lnTo>
                  <a:lnTo>
                    <a:pt x="1616717" y="596899"/>
                  </a:lnTo>
                  <a:lnTo>
                    <a:pt x="1644121" y="584199"/>
                  </a:lnTo>
                  <a:lnTo>
                    <a:pt x="1672135" y="571499"/>
                  </a:lnTo>
                  <a:lnTo>
                    <a:pt x="1720272" y="558799"/>
                  </a:lnTo>
                  <a:lnTo>
                    <a:pt x="1816823" y="507999"/>
                  </a:lnTo>
                  <a:lnTo>
                    <a:pt x="1865196" y="495299"/>
                  </a:lnTo>
                  <a:lnTo>
                    <a:pt x="1913607" y="469899"/>
                  </a:lnTo>
                  <a:lnTo>
                    <a:pt x="2010463" y="431799"/>
                  </a:lnTo>
                  <a:lnTo>
                    <a:pt x="2058868" y="419099"/>
                  </a:lnTo>
                  <a:lnTo>
                    <a:pt x="2065757" y="419099"/>
                  </a:lnTo>
                  <a:lnTo>
                    <a:pt x="2072750" y="406399"/>
                  </a:lnTo>
                  <a:lnTo>
                    <a:pt x="2086478" y="406399"/>
                  </a:lnTo>
                  <a:lnTo>
                    <a:pt x="2133559" y="380999"/>
                  </a:lnTo>
                  <a:lnTo>
                    <a:pt x="2180990" y="368299"/>
                  </a:lnTo>
                  <a:lnTo>
                    <a:pt x="2228740" y="342899"/>
                  </a:lnTo>
                  <a:lnTo>
                    <a:pt x="2325081" y="317499"/>
                  </a:lnTo>
                  <a:lnTo>
                    <a:pt x="2373612" y="292099"/>
                  </a:lnTo>
                  <a:lnTo>
                    <a:pt x="2520285" y="253999"/>
                  </a:lnTo>
                  <a:lnTo>
                    <a:pt x="2569438" y="228599"/>
                  </a:lnTo>
                  <a:lnTo>
                    <a:pt x="2961700" y="126999"/>
                  </a:lnTo>
                  <a:lnTo>
                    <a:pt x="3010148" y="101599"/>
                  </a:lnTo>
                  <a:lnTo>
                    <a:pt x="3253999" y="38099"/>
                  </a:lnTo>
                  <a:lnTo>
                    <a:pt x="3303203" y="38099"/>
                  </a:lnTo>
                  <a:lnTo>
                    <a:pt x="3408423" y="12699"/>
                  </a:lnTo>
                  <a:lnTo>
                    <a:pt x="3461190" y="12699"/>
                  </a:lnTo>
                  <a:lnTo>
                    <a:pt x="3514060" y="0"/>
                  </a:lnTo>
                  <a:lnTo>
                    <a:pt x="3733578" y="0"/>
                  </a:lnTo>
                  <a:lnTo>
                    <a:pt x="3773977" y="12699"/>
                  </a:lnTo>
                  <a:lnTo>
                    <a:pt x="3803136" y="50799"/>
                  </a:lnTo>
                  <a:lnTo>
                    <a:pt x="3829695" y="101599"/>
                  </a:lnTo>
                  <a:lnTo>
                    <a:pt x="3850256" y="152399"/>
                  </a:lnTo>
                  <a:lnTo>
                    <a:pt x="3860700" y="215899"/>
                  </a:lnTo>
                  <a:lnTo>
                    <a:pt x="3862084" y="241299"/>
                  </a:lnTo>
                  <a:lnTo>
                    <a:pt x="3860852" y="266699"/>
                  </a:lnTo>
                  <a:lnTo>
                    <a:pt x="3857002" y="292099"/>
                  </a:lnTo>
                  <a:lnTo>
                    <a:pt x="3850535" y="330199"/>
                  </a:lnTo>
                  <a:lnTo>
                    <a:pt x="3849063" y="342899"/>
                  </a:lnTo>
                  <a:lnTo>
                    <a:pt x="3848675" y="355599"/>
                  </a:lnTo>
                  <a:lnTo>
                    <a:pt x="3849369" y="368299"/>
                  </a:lnTo>
                  <a:lnTo>
                    <a:pt x="3851147" y="380999"/>
                  </a:lnTo>
                  <a:lnTo>
                    <a:pt x="3564328" y="380999"/>
                  </a:lnTo>
                  <a:lnTo>
                    <a:pt x="3538123" y="393699"/>
                  </a:lnTo>
                  <a:lnTo>
                    <a:pt x="3475343" y="393699"/>
                  </a:lnTo>
                  <a:lnTo>
                    <a:pt x="3210261" y="457199"/>
                  </a:lnTo>
                  <a:lnTo>
                    <a:pt x="3161614" y="457199"/>
                  </a:lnTo>
                  <a:lnTo>
                    <a:pt x="2868632" y="533399"/>
                  </a:lnTo>
                  <a:lnTo>
                    <a:pt x="2818982" y="558799"/>
                  </a:lnTo>
                  <a:lnTo>
                    <a:pt x="2719836" y="584199"/>
                  </a:lnTo>
                  <a:lnTo>
                    <a:pt x="2620766" y="622299"/>
                  </a:lnTo>
                  <a:lnTo>
                    <a:pt x="2521620" y="647699"/>
                  </a:lnTo>
                  <a:lnTo>
                    <a:pt x="2378596" y="685799"/>
                  </a:lnTo>
                  <a:lnTo>
                    <a:pt x="2332351" y="711199"/>
                  </a:lnTo>
                  <a:lnTo>
                    <a:pt x="2285017" y="723899"/>
                  </a:lnTo>
                  <a:lnTo>
                    <a:pt x="2237699" y="749299"/>
                  </a:lnTo>
                  <a:lnTo>
                    <a:pt x="2190417" y="761999"/>
                  </a:lnTo>
                  <a:lnTo>
                    <a:pt x="2096034" y="812799"/>
                  </a:lnTo>
                  <a:lnTo>
                    <a:pt x="2048971" y="825499"/>
                  </a:lnTo>
                  <a:lnTo>
                    <a:pt x="2002018" y="850899"/>
                  </a:lnTo>
                  <a:lnTo>
                    <a:pt x="1955194" y="863599"/>
                  </a:lnTo>
                  <a:lnTo>
                    <a:pt x="1862010" y="914399"/>
                  </a:lnTo>
                  <a:lnTo>
                    <a:pt x="1815687" y="927099"/>
                  </a:lnTo>
                  <a:lnTo>
                    <a:pt x="1728854" y="977899"/>
                  </a:lnTo>
                  <a:lnTo>
                    <a:pt x="1686093" y="990599"/>
                  </a:lnTo>
                  <a:lnTo>
                    <a:pt x="1560430" y="1066799"/>
                  </a:lnTo>
                  <a:lnTo>
                    <a:pt x="1478840" y="1117599"/>
                  </a:lnTo>
                  <a:lnTo>
                    <a:pt x="1358998" y="1193799"/>
                  </a:lnTo>
                  <a:lnTo>
                    <a:pt x="1319641" y="1231899"/>
                  </a:lnTo>
                  <a:lnTo>
                    <a:pt x="1242202" y="1282699"/>
                  </a:lnTo>
                  <a:lnTo>
                    <a:pt x="1204236" y="1320799"/>
                  </a:lnTo>
                  <a:lnTo>
                    <a:pt x="1166849" y="1346199"/>
                  </a:lnTo>
                  <a:lnTo>
                    <a:pt x="1130099" y="1384299"/>
                  </a:lnTo>
                  <a:lnTo>
                    <a:pt x="1094044" y="1422399"/>
                  </a:lnTo>
                  <a:lnTo>
                    <a:pt x="1058741" y="1447799"/>
                  </a:lnTo>
                  <a:lnTo>
                    <a:pt x="1024248" y="1485899"/>
                  </a:lnTo>
                  <a:lnTo>
                    <a:pt x="990623" y="1523999"/>
                  </a:lnTo>
                  <a:lnTo>
                    <a:pt x="957924" y="1562099"/>
                  </a:lnTo>
                  <a:lnTo>
                    <a:pt x="926207" y="1600199"/>
                  </a:lnTo>
                  <a:lnTo>
                    <a:pt x="895532" y="1638299"/>
                  </a:lnTo>
                  <a:lnTo>
                    <a:pt x="865955" y="1676399"/>
                  </a:lnTo>
                  <a:lnTo>
                    <a:pt x="837535" y="1714499"/>
                  </a:lnTo>
                  <a:lnTo>
                    <a:pt x="808756" y="1752599"/>
                  </a:lnTo>
                  <a:lnTo>
                    <a:pt x="779459" y="1803399"/>
                  </a:lnTo>
                  <a:lnTo>
                    <a:pt x="750091" y="1841499"/>
                  </a:lnTo>
                  <a:lnTo>
                    <a:pt x="721098" y="1879599"/>
                  </a:lnTo>
                  <a:lnTo>
                    <a:pt x="692928" y="1930399"/>
                  </a:lnTo>
                  <a:lnTo>
                    <a:pt x="666027" y="1968499"/>
                  </a:lnTo>
                  <a:lnTo>
                    <a:pt x="640840" y="2019299"/>
                  </a:lnTo>
                  <a:lnTo>
                    <a:pt x="617816" y="2057399"/>
                  </a:lnTo>
                  <a:lnTo>
                    <a:pt x="597400" y="2108199"/>
                  </a:lnTo>
                  <a:lnTo>
                    <a:pt x="580039" y="2158999"/>
                  </a:lnTo>
                  <a:lnTo>
                    <a:pt x="550343" y="2197099"/>
                  </a:lnTo>
                  <a:lnTo>
                    <a:pt x="526698" y="2247899"/>
                  </a:lnTo>
                  <a:lnTo>
                    <a:pt x="507310" y="2298699"/>
                  </a:lnTo>
                  <a:lnTo>
                    <a:pt x="490385" y="2349499"/>
                  </a:lnTo>
                  <a:lnTo>
                    <a:pt x="474132" y="2400299"/>
                  </a:lnTo>
                  <a:lnTo>
                    <a:pt x="456756" y="2438399"/>
                  </a:lnTo>
                  <a:lnTo>
                    <a:pt x="437381" y="2489199"/>
                  </a:lnTo>
                  <a:lnTo>
                    <a:pt x="419166" y="2539999"/>
                  </a:lnTo>
                  <a:lnTo>
                    <a:pt x="402111" y="2590799"/>
                  </a:lnTo>
                  <a:lnTo>
                    <a:pt x="386216" y="2654299"/>
                  </a:lnTo>
                  <a:lnTo>
                    <a:pt x="371481" y="2705099"/>
                  </a:lnTo>
                  <a:lnTo>
                    <a:pt x="358404" y="2755899"/>
                  </a:lnTo>
                  <a:lnTo>
                    <a:pt x="345968" y="2806699"/>
                  </a:lnTo>
                  <a:lnTo>
                    <a:pt x="334171" y="2857499"/>
                  </a:lnTo>
                  <a:lnTo>
                    <a:pt x="323015" y="2908299"/>
                  </a:lnTo>
                  <a:lnTo>
                    <a:pt x="312498" y="2959099"/>
                  </a:lnTo>
                  <a:lnTo>
                    <a:pt x="302622" y="3009899"/>
                  </a:lnTo>
                  <a:lnTo>
                    <a:pt x="293385" y="3060699"/>
                  </a:lnTo>
                  <a:lnTo>
                    <a:pt x="284789" y="3111499"/>
                  </a:lnTo>
                  <a:lnTo>
                    <a:pt x="276832" y="3162299"/>
                  </a:lnTo>
                  <a:lnTo>
                    <a:pt x="269516" y="3213099"/>
                  </a:lnTo>
                  <a:lnTo>
                    <a:pt x="262839" y="3263899"/>
                  </a:lnTo>
                  <a:lnTo>
                    <a:pt x="256802" y="3314699"/>
                  </a:lnTo>
                  <a:lnTo>
                    <a:pt x="255678" y="3352799"/>
                  </a:lnTo>
                  <a:lnTo>
                    <a:pt x="255538" y="3365499"/>
                  </a:lnTo>
                  <a:lnTo>
                    <a:pt x="288040" y="3378199"/>
                  </a:lnTo>
                  <a:lnTo>
                    <a:pt x="319464" y="3378199"/>
                  </a:lnTo>
                  <a:lnTo>
                    <a:pt x="350153" y="3390899"/>
                  </a:lnTo>
                  <a:lnTo>
                    <a:pt x="414710" y="3390899"/>
                  </a:lnTo>
                  <a:lnTo>
                    <a:pt x="448905" y="3403599"/>
                  </a:lnTo>
                  <a:lnTo>
                    <a:pt x="483131" y="3403599"/>
                  </a:lnTo>
                  <a:lnTo>
                    <a:pt x="517480" y="3416299"/>
                  </a:lnTo>
                  <a:lnTo>
                    <a:pt x="722178" y="3416299"/>
                  </a:lnTo>
                  <a:lnTo>
                    <a:pt x="773365" y="3428999"/>
                  </a:lnTo>
                  <a:lnTo>
                    <a:pt x="2647339" y="3428999"/>
                  </a:lnTo>
                  <a:lnTo>
                    <a:pt x="2616933" y="3454399"/>
                  </a:lnTo>
                  <a:lnTo>
                    <a:pt x="2570721" y="3479799"/>
                  </a:lnTo>
                  <a:lnTo>
                    <a:pt x="2529538" y="3505199"/>
                  </a:lnTo>
                  <a:lnTo>
                    <a:pt x="2487568" y="3530599"/>
                  </a:lnTo>
                  <a:lnTo>
                    <a:pt x="2444809" y="3543299"/>
                  </a:lnTo>
                  <a:lnTo>
                    <a:pt x="2401262" y="3568699"/>
                  </a:lnTo>
                  <a:lnTo>
                    <a:pt x="2127463" y="3644899"/>
                  </a:lnTo>
                  <a:lnTo>
                    <a:pt x="2106335" y="3644899"/>
                  </a:lnTo>
                  <a:lnTo>
                    <a:pt x="2085583" y="3657599"/>
                  </a:lnTo>
                  <a:lnTo>
                    <a:pt x="2065207" y="3657599"/>
                  </a:lnTo>
                  <a:lnTo>
                    <a:pt x="2045207" y="3670299"/>
                  </a:lnTo>
                  <a:lnTo>
                    <a:pt x="2023476" y="3682999"/>
                  </a:lnTo>
                  <a:lnTo>
                    <a:pt x="2001347" y="3695699"/>
                  </a:lnTo>
                  <a:lnTo>
                    <a:pt x="1978820" y="3695699"/>
                  </a:lnTo>
                  <a:lnTo>
                    <a:pt x="1955894" y="3708399"/>
                  </a:lnTo>
                  <a:close/>
                </a:path>
                <a:path w="3862705" h="3759200">
                  <a:moveTo>
                    <a:pt x="2647339" y="3428999"/>
                  </a:moveTo>
                  <a:lnTo>
                    <a:pt x="1383562" y="3428999"/>
                  </a:lnTo>
                  <a:lnTo>
                    <a:pt x="1434006" y="3416299"/>
                  </a:lnTo>
                  <a:lnTo>
                    <a:pt x="1484411" y="3416299"/>
                  </a:lnTo>
                  <a:lnTo>
                    <a:pt x="1534778" y="3403599"/>
                  </a:lnTo>
                  <a:lnTo>
                    <a:pt x="1585106" y="3403599"/>
                  </a:lnTo>
                  <a:lnTo>
                    <a:pt x="1641227" y="3390899"/>
                  </a:lnTo>
                  <a:lnTo>
                    <a:pt x="1697287" y="3390899"/>
                  </a:lnTo>
                  <a:lnTo>
                    <a:pt x="1809651" y="3365499"/>
                  </a:lnTo>
                  <a:lnTo>
                    <a:pt x="1861132" y="3365499"/>
                  </a:lnTo>
                  <a:lnTo>
                    <a:pt x="2112154" y="3301999"/>
                  </a:lnTo>
                  <a:lnTo>
                    <a:pt x="2160902" y="3276599"/>
                  </a:lnTo>
                  <a:lnTo>
                    <a:pt x="2208862" y="3263899"/>
                  </a:lnTo>
                  <a:lnTo>
                    <a:pt x="2302421" y="3213099"/>
                  </a:lnTo>
                  <a:lnTo>
                    <a:pt x="2392831" y="3162299"/>
                  </a:lnTo>
                  <a:lnTo>
                    <a:pt x="2480357" y="3111499"/>
                  </a:lnTo>
                  <a:lnTo>
                    <a:pt x="2523022" y="3073399"/>
                  </a:lnTo>
                  <a:lnTo>
                    <a:pt x="2564955" y="3047999"/>
                  </a:lnTo>
                  <a:lnTo>
                    <a:pt x="2606155" y="3022599"/>
                  </a:lnTo>
                  <a:lnTo>
                    <a:pt x="2646624" y="2984499"/>
                  </a:lnTo>
                  <a:lnTo>
                    <a:pt x="2686360" y="2959099"/>
                  </a:lnTo>
                  <a:lnTo>
                    <a:pt x="2725363" y="2920999"/>
                  </a:lnTo>
                  <a:lnTo>
                    <a:pt x="2763635" y="2882899"/>
                  </a:lnTo>
                  <a:lnTo>
                    <a:pt x="2801174" y="2857499"/>
                  </a:lnTo>
                  <a:lnTo>
                    <a:pt x="2837981" y="2819399"/>
                  </a:lnTo>
                  <a:lnTo>
                    <a:pt x="2874056" y="2781299"/>
                  </a:lnTo>
                  <a:lnTo>
                    <a:pt x="2909337" y="2743199"/>
                  </a:lnTo>
                  <a:lnTo>
                    <a:pt x="2943508" y="2705099"/>
                  </a:lnTo>
                  <a:lnTo>
                    <a:pt x="2976570" y="2666999"/>
                  </a:lnTo>
                  <a:lnTo>
                    <a:pt x="3008521" y="2628899"/>
                  </a:lnTo>
                  <a:lnTo>
                    <a:pt x="3039363" y="2590799"/>
                  </a:lnTo>
                  <a:lnTo>
                    <a:pt x="3069095" y="2552699"/>
                  </a:lnTo>
                  <a:lnTo>
                    <a:pt x="3097717" y="2514599"/>
                  </a:lnTo>
                  <a:lnTo>
                    <a:pt x="3125150" y="2463799"/>
                  </a:lnTo>
                  <a:lnTo>
                    <a:pt x="3151312" y="2425699"/>
                  </a:lnTo>
                  <a:lnTo>
                    <a:pt x="3176204" y="2387599"/>
                  </a:lnTo>
                  <a:lnTo>
                    <a:pt x="3199827" y="2336799"/>
                  </a:lnTo>
                  <a:lnTo>
                    <a:pt x="3222179" y="2298699"/>
                  </a:lnTo>
                  <a:lnTo>
                    <a:pt x="3243261" y="2247899"/>
                  </a:lnTo>
                  <a:lnTo>
                    <a:pt x="3263073" y="2197099"/>
                  </a:lnTo>
                  <a:lnTo>
                    <a:pt x="3279978" y="2158999"/>
                  </a:lnTo>
                  <a:lnTo>
                    <a:pt x="3295541" y="2108199"/>
                  </a:lnTo>
                  <a:lnTo>
                    <a:pt x="3310163" y="2057399"/>
                  </a:lnTo>
                  <a:lnTo>
                    <a:pt x="3324246" y="2006599"/>
                  </a:lnTo>
                  <a:lnTo>
                    <a:pt x="3338603" y="1968499"/>
                  </a:lnTo>
                  <a:lnTo>
                    <a:pt x="3367605" y="1866899"/>
                  </a:lnTo>
                  <a:lnTo>
                    <a:pt x="3382074" y="1816099"/>
                  </a:lnTo>
                  <a:lnTo>
                    <a:pt x="3396404" y="1765299"/>
                  </a:lnTo>
                  <a:lnTo>
                    <a:pt x="3410508" y="1727199"/>
                  </a:lnTo>
                  <a:lnTo>
                    <a:pt x="3424298" y="1676399"/>
                  </a:lnTo>
                  <a:lnTo>
                    <a:pt x="3437686" y="1625599"/>
                  </a:lnTo>
                  <a:lnTo>
                    <a:pt x="3450584" y="1574799"/>
                  </a:lnTo>
                  <a:lnTo>
                    <a:pt x="3462904" y="1523999"/>
                  </a:lnTo>
                  <a:lnTo>
                    <a:pt x="3473306" y="1473199"/>
                  </a:lnTo>
                  <a:lnTo>
                    <a:pt x="3481073" y="1422399"/>
                  </a:lnTo>
                  <a:lnTo>
                    <a:pt x="3487322" y="1371599"/>
                  </a:lnTo>
                  <a:lnTo>
                    <a:pt x="3493170" y="1320799"/>
                  </a:lnTo>
                  <a:lnTo>
                    <a:pt x="3499734" y="1269999"/>
                  </a:lnTo>
                  <a:lnTo>
                    <a:pt x="3508131" y="1219199"/>
                  </a:lnTo>
                  <a:lnTo>
                    <a:pt x="3517578" y="1168399"/>
                  </a:lnTo>
                  <a:lnTo>
                    <a:pt x="3526085" y="1130299"/>
                  </a:lnTo>
                  <a:lnTo>
                    <a:pt x="3533653" y="1079499"/>
                  </a:lnTo>
                  <a:lnTo>
                    <a:pt x="3540281" y="1028699"/>
                  </a:lnTo>
                  <a:lnTo>
                    <a:pt x="3545970" y="977899"/>
                  </a:lnTo>
                  <a:lnTo>
                    <a:pt x="3550719" y="927099"/>
                  </a:lnTo>
                  <a:lnTo>
                    <a:pt x="3554529" y="876299"/>
                  </a:lnTo>
                  <a:lnTo>
                    <a:pt x="3557399" y="825499"/>
                  </a:lnTo>
                  <a:lnTo>
                    <a:pt x="3559330" y="774699"/>
                  </a:lnTo>
                  <a:lnTo>
                    <a:pt x="3560321" y="723899"/>
                  </a:lnTo>
                  <a:lnTo>
                    <a:pt x="3560270" y="660399"/>
                  </a:lnTo>
                  <a:lnTo>
                    <a:pt x="3559960" y="622299"/>
                  </a:lnTo>
                  <a:lnTo>
                    <a:pt x="3560256" y="584199"/>
                  </a:lnTo>
                  <a:lnTo>
                    <a:pt x="3561051" y="533399"/>
                  </a:lnTo>
                  <a:lnTo>
                    <a:pt x="3562134" y="482599"/>
                  </a:lnTo>
                  <a:lnTo>
                    <a:pt x="3563296" y="431799"/>
                  </a:lnTo>
                  <a:lnTo>
                    <a:pt x="3564328" y="380999"/>
                  </a:lnTo>
                  <a:lnTo>
                    <a:pt x="3851147" y="380999"/>
                  </a:lnTo>
                  <a:lnTo>
                    <a:pt x="3853075" y="393699"/>
                  </a:lnTo>
                  <a:lnTo>
                    <a:pt x="3855383" y="419099"/>
                  </a:lnTo>
                  <a:lnTo>
                    <a:pt x="3857163" y="444499"/>
                  </a:lnTo>
                  <a:lnTo>
                    <a:pt x="3857509" y="469899"/>
                  </a:lnTo>
                  <a:lnTo>
                    <a:pt x="3854659" y="571499"/>
                  </a:lnTo>
                  <a:lnTo>
                    <a:pt x="3853203" y="622299"/>
                  </a:lnTo>
                  <a:lnTo>
                    <a:pt x="3851692" y="673099"/>
                  </a:lnTo>
                  <a:lnTo>
                    <a:pt x="3850097" y="723899"/>
                  </a:lnTo>
                  <a:lnTo>
                    <a:pt x="3848391" y="787399"/>
                  </a:lnTo>
                  <a:lnTo>
                    <a:pt x="3846549" y="838199"/>
                  </a:lnTo>
                  <a:lnTo>
                    <a:pt x="3844543" y="888999"/>
                  </a:lnTo>
                  <a:lnTo>
                    <a:pt x="3842346" y="939799"/>
                  </a:lnTo>
                  <a:lnTo>
                    <a:pt x="3839932" y="990599"/>
                  </a:lnTo>
                  <a:lnTo>
                    <a:pt x="3836849" y="1041399"/>
                  </a:lnTo>
                  <a:lnTo>
                    <a:pt x="3832577" y="1092199"/>
                  </a:lnTo>
                  <a:lnTo>
                    <a:pt x="3827235" y="1142999"/>
                  </a:lnTo>
                  <a:lnTo>
                    <a:pt x="3820946" y="1193799"/>
                  </a:lnTo>
                  <a:lnTo>
                    <a:pt x="3813831" y="1244599"/>
                  </a:lnTo>
                  <a:lnTo>
                    <a:pt x="3799597" y="1333499"/>
                  </a:lnTo>
                  <a:lnTo>
                    <a:pt x="3792420" y="1384299"/>
                  </a:lnTo>
                  <a:lnTo>
                    <a:pt x="3785149" y="1435099"/>
                  </a:lnTo>
                  <a:lnTo>
                    <a:pt x="3777744" y="1485899"/>
                  </a:lnTo>
                  <a:lnTo>
                    <a:pt x="3770162" y="1536699"/>
                  </a:lnTo>
                  <a:lnTo>
                    <a:pt x="3762364" y="1574799"/>
                  </a:lnTo>
                  <a:lnTo>
                    <a:pt x="3754308" y="1625599"/>
                  </a:lnTo>
                  <a:lnTo>
                    <a:pt x="3745955" y="1676399"/>
                  </a:lnTo>
                  <a:lnTo>
                    <a:pt x="3737262" y="1727199"/>
                  </a:lnTo>
                  <a:lnTo>
                    <a:pt x="3728190" y="1765299"/>
                  </a:lnTo>
                  <a:lnTo>
                    <a:pt x="3716824" y="1816099"/>
                  </a:lnTo>
                  <a:lnTo>
                    <a:pt x="3704591" y="1866899"/>
                  </a:lnTo>
                  <a:lnTo>
                    <a:pt x="3691492" y="1904999"/>
                  </a:lnTo>
                  <a:lnTo>
                    <a:pt x="3677526" y="1955799"/>
                  </a:lnTo>
                  <a:lnTo>
                    <a:pt x="3662693" y="1993899"/>
                  </a:lnTo>
                  <a:lnTo>
                    <a:pt x="3646993" y="2044699"/>
                  </a:lnTo>
                  <a:lnTo>
                    <a:pt x="3632149" y="2095499"/>
                  </a:lnTo>
                  <a:lnTo>
                    <a:pt x="3617346" y="2133599"/>
                  </a:lnTo>
                  <a:lnTo>
                    <a:pt x="3602491" y="2184399"/>
                  </a:lnTo>
                  <a:lnTo>
                    <a:pt x="3587492" y="2235199"/>
                  </a:lnTo>
                  <a:lnTo>
                    <a:pt x="3572256" y="2273299"/>
                  </a:lnTo>
                  <a:lnTo>
                    <a:pt x="3556691" y="2324099"/>
                  </a:lnTo>
                  <a:lnTo>
                    <a:pt x="3540703" y="2374899"/>
                  </a:lnTo>
                  <a:lnTo>
                    <a:pt x="3524199" y="2412999"/>
                  </a:lnTo>
                  <a:lnTo>
                    <a:pt x="3504779" y="2463799"/>
                  </a:lnTo>
                  <a:lnTo>
                    <a:pt x="3483019" y="2514599"/>
                  </a:lnTo>
                  <a:lnTo>
                    <a:pt x="3458920" y="2565399"/>
                  </a:lnTo>
                  <a:lnTo>
                    <a:pt x="3432481" y="2603499"/>
                  </a:lnTo>
                  <a:lnTo>
                    <a:pt x="3406538" y="2654299"/>
                  </a:lnTo>
                  <a:lnTo>
                    <a:pt x="3379898" y="2692399"/>
                  </a:lnTo>
                  <a:lnTo>
                    <a:pt x="3352563" y="2730499"/>
                  </a:lnTo>
                  <a:lnTo>
                    <a:pt x="3324532" y="2768599"/>
                  </a:lnTo>
                  <a:lnTo>
                    <a:pt x="3295805" y="2819399"/>
                  </a:lnTo>
                  <a:lnTo>
                    <a:pt x="3266383" y="2857499"/>
                  </a:lnTo>
                  <a:lnTo>
                    <a:pt x="3236264" y="2895599"/>
                  </a:lnTo>
                  <a:lnTo>
                    <a:pt x="3205449" y="2933699"/>
                  </a:lnTo>
                  <a:lnTo>
                    <a:pt x="3173939" y="2971799"/>
                  </a:lnTo>
                  <a:lnTo>
                    <a:pt x="3141733" y="3009899"/>
                  </a:lnTo>
                  <a:lnTo>
                    <a:pt x="3108830" y="3047999"/>
                  </a:lnTo>
                  <a:lnTo>
                    <a:pt x="3075232" y="3073399"/>
                  </a:lnTo>
                  <a:lnTo>
                    <a:pt x="3039148" y="3111499"/>
                  </a:lnTo>
                  <a:lnTo>
                    <a:pt x="3001330" y="3149599"/>
                  </a:lnTo>
                  <a:lnTo>
                    <a:pt x="2962088" y="3187699"/>
                  </a:lnTo>
                  <a:lnTo>
                    <a:pt x="2921736" y="3213099"/>
                  </a:lnTo>
                  <a:lnTo>
                    <a:pt x="2880583" y="3251199"/>
                  </a:lnTo>
                  <a:lnTo>
                    <a:pt x="2838943" y="3289299"/>
                  </a:lnTo>
                  <a:lnTo>
                    <a:pt x="2795748" y="3327399"/>
                  </a:lnTo>
                  <a:lnTo>
                    <a:pt x="2751949" y="3352799"/>
                  </a:lnTo>
                  <a:lnTo>
                    <a:pt x="2707548" y="3390899"/>
                  </a:lnTo>
                  <a:lnTo>
                    <a:pt x="2662542" y="3416299"/>
                  </a:lnTo>
                  <a:lnTo>
                    <a:pt x="2647339" y="3428999"/>
                  </a:lnTo>
                  <a:close/>
                </a:path>
                <a:path w="3862705" h="3759200">
                  <a:moveTo>
                    <a:pt x="1684456" y="3733799"/>
                  </a:moveTo>
                  <a:lnTo>
                    <a:pt x="684990" y="3733799"/>
                  </a:lnTo>
                  <a:lnTo>
                    <a:pt x="583093" y="3708399"/>
                  </a:lnTo>
                  <a:lnTo>
                    <a:pt x="1850734" y="3708399"/>
                  </a:lnTo>
                  <a:lnTo>
                    <a:pt x="1798017" y="3721099"/>
                  </a:lnTo>
                  <a:lnTo>
                    <a:pt x="1714840" y="3721099"/>
                  </a:lnTo>
                  <a:lnTo>
                    <a:pt x="1684456" y="3733799"/>
                  </a:lnTo>
                  <a:close/>
                </a:path>
                <a:path w="3862705" h="3759200">
                  <a:moveTo>
                    <a:pt x="1623523" y="3746499"/>
                  </a:moveTo>
                  <a:lnTo>
                    <a:pt x="787738" y="3746499"/>
                  </a:lnTo>
                  <a:lnTo>
                    <a:pt x="736246" y="3733799"/>
                  </a:lnTo>
                  <a:lnTo>
                    <a:pt x="1654079" y="3733799"/>
                  </a:lnTo>
                  <a:lnTo>
                    <a:pt x="1623523" y="3746499"/>
                  </a:lnTo>
                  <a:close/>
                </a:path>
                <a:path w="3862705" h="3759200">
                  <a:moveTo>
                    <a:pt x="1473848" y="3759199"/>
                  </a:moveTo>
                  <a:lnTo>
                    <a:pt x="1074268" y="3759199"/>
                  </a:lnTo>
                  <a:lnTo>
                    <a:pt x="1024275" y="3746499"/>
                  </a:lnTo>
                  <a:lnTo>
                    <a:pt x="1523750" y="3746499"/>
                  </a:lnTo>
                  <a:lnTo>
                    <a:pt x="1473848" y="3759199"/>
                  </a:lnTo>
                  <a:close/>
                </a:path>
              </a:pathLst>
            </a:custGeom>
            <a:solidFill>
              <a:srgbClr val="F4C2A1"/>
            </a:solidFill>
          </p:spPr>
          <p:txBody>
            <a:bodyPr wrap="square" lIns="0" tIns="0" rIns="0" bIns="0" rtlCol="0"/>
            <a:lstStyle/>
            <a:p>
              <a:endParaRPr/>
            </a:p>
          </p:txBody>
        </p:sp>
      </p:grpSp>
      <p:sp>
        <p:nvSpPr>
          <p:cNvPr id="6" name="object 6"/>
          <p:cNvSpPr/>
          <p:nvPr/>
        </p:nvSpPr>
        <p:spPr>
          <a:xfrm>
            <a:off x="1753962" y="10069618"/>
            <a:ext cx="824230" cy="217804"/>
          </a:xfrm>
          <a:custGeom>
            <a:avLst/>
            <a:gdLst/>
            <a:ahLst/>
            <a:cxnLst/>
            <a:rect l="l" t="t" r="r" b="b"/>
            <a:pathLst>
              <a:path w="824230" h="217804">
                <a:moveTo>
                  <a:pt x="824097" y="217381"/>
                </a:moveTo>
                <a:lnTo>
                  <a:pt x="0" y="217381"/>
                </a:lnTo>
                <a:lnTo>
                  <a:pt x="17262" y="184546"/>
                </a:lnTo>
                <a:lnTo>
                  <a:pt x="44003" y="145207"/>
                </a:lnTo>
                <a:lnTo>
                  <a:pt x="73817" y="110528"/>
                </a:lnTo>
                <a:lnTo>
                  <a:pt x="105633" y="81526"/>
                </a:lnTo>
                <a:lnTo>
                  <a:pt x="138378" y="59221"/>
                </a:lnTo>
                <a:lnTo>
                  <a:pt x="181693" y="40911"/>
                </a:lnTo>
                <a:lnTo>
                  <a:pt x="192293" y="36868"/>
                </a:lnTo>
                <a:lnTo>
                  <a:pt x="230484" y="23300"/>
                </a:lnTo>
                <a:lnTo>
                  <a:pt x="282559" y="10694"/>
                </a:lnTo>
                <a:lnTo>
                  <a:pt x="335570" y="2905"/>
                </a:lnTo>
                <a:lnTo>
                  <a:pt x="389088" y="0"/>
                </a:lnTo>
                <a:lnTo>
                  <a:pt x="406947" y="123"/>
                </a:lnTo>
                <a:lnTo>
                  <a:pt x="460420" y="3764"/>
                </a:lnTo>
                <a:lnTo>
                  <a:pt x="513335" y="12285"/>
                </a:lnTo>
                <a:lnTo>
                  <a:pt x="565231" y="25608"/>
                </a:lnTo>
                <a:lnTo>
                  <a:pt x="615690" y="43625"/>
                </a:lnTo>
                <a:lnTo>
                  <a:pt x="664303" y="66191"/>
                </a:lnTo>
                <a:lnTo>
                  <a:pt x="710645" y="93113"/>
                </a:lnTo>
                <a:lnTo>
                  <a:pt x="754314" y="124155"/>
                </a:lnTo>
                <a:lnTo>
                  <a:pt x="792577" y="160969"/>
                </a:lnTo>
                <a:lnTo>
                  <a:pt x="818886" y="202365"/>
                </a:lnTo>
                <a:lnTo>
                  <a:pt x="824097" y="217381"/>
                </a:lnTo>
                <a:close/>
              </a:path>
            </a:pathLst>
          </a:custGeom>
          <a:solidFill>
            <a:srgbClr val="FFDBC8"/>
          </a:solidFill>
        </p:spPr>
        <p:txBody>
          <a:bodyPr wrap="square" lIns="0" tIns="0" rIns="0" bIns="0" rtlCol="0"/>
          <a:lstStyle/>
          <a:p>
            <a:endParaRPr/>
          </a:p>
        </p:txBody>
      </p:sp>
      <p:sp>
        <p:nvSpPr>
          <p:cNvPr id="7" name="object 7"/>
          <p:cNvSpPr/>
          <p:nvPr/>
        </p:nvSpPr>
        <p:spPr>
          <a:xfrm>
            <a:off x="2363470" y="7545378"/>
            <a:ext cx="774065" cy="704215"/>
          </a:xfrm>
          <a:custGeom>
            <a:avLst/>
            <a:gdLst/>
            <a:ahLst/>
            <a:cxnLst/>
            <a:rect l="l" t="t" r="r" b="b"/>
            <a:pathLst>
              <a:path w="774064" h="704215">
                <a:moveTo>
                  <a:pt x="405351" y="703850"/>
                </a:moveTo>
                <a:lnTo>
                  <a:pt x="357088" y="699954"/>
                </a:lnTo>
                <a:lnTo>
                  <a:pt x="308758" y="691058"/>
                </a:lnTo>
                <a:lnTo>
                  <a:pt x="261175" y="677482"/>
                </a:lnTo>
                <a:lnTo>
                  <a:pt x="215148" y="659543"/>
                </a:lnTo>
                <a:lnTo>
                  <a:pt x="171490" y="637562"/>
                </a:lnTo>
                <a:lnTo>
                  <a:pt x="131013" y="611855"/>
                </a:lnTo>
                <a:lnTo>
                  <a:pt x="94528" y="582743"/>
                </a:lnTo>
                <a:lnTo>
                  <a:pt x="62848" y="550543"/>
                </a:lnTo>
                <a:lnTo>
                  <a:pt x="36783" y="515575"/>
                </a:lnTo>
                <a:lnTo>
                  <a:pt x="17146" y="478157"/>
                </a:lnTo>
                <a:lnTo>
                  <a:pt x="2422" y="424868"/>
                </a:lnTo>
                <a:lnTo>
                  <a:pt x="0" y="387874"/>
                </a:lnTo>
                <a:lnTo>
                  <a:pt x="1042" y="369475"/>
                </a:lnTo>
                <a:lnTo>
                  <a:pt x="16273" y="307103"/>
                </a:lnTo>
                <a:lnTo>
                  <a:pt x="37833" y="256920"/>
                </a:lnTo>
                <a:lnTo>
                  <a:pt x="65056" y="209361"/>
                </a:lnTo>
                <a:lnTo>
                  <a:pt x="97410" y="165355"/>
                </a:lnTo>
                <a:lnTo>
                  <a:pt x="134686" y="125185"/>
                </a:lnTo>
                <a:lnTo>
                  <a:pt x="176157" y="89636"/>
                </a:lnTo>
                <a:lnTo>
                  <a:pt x="221555" y="58938"/>
                </a:lnTo>
                <a:lnTo>
                  <a:pt x="269993" y="33689"/>
                </a:lnTo>
                <a:lnTo>
                  <a:pt x="345853" y="7256"/>
                </a:lnTo>
                <a:lnTo>
                  <a:pt x="394828" y="0"/>
                </a:lnTo>
                <a:lnTo>
                  <a:pt x="442279" y="780"/>
                </a:lnTo>
                <a:lnTo>
                  <a:pt x="488267" y="8999"/>
                </a:lnTo>
                <a:lnTo>
                  <a:pt x="532848" y="24060"/>
                </a:lnTo>
                <a:lnTo>
                  <a:pt x="576082" y="45365"/>
                </a:lnTo>
                <a:lnTo>
                  <a:pt x="618026" y="72315"/>
                </a:lnTo>
                <a:lnTo>
                  <a:pt x="675571" y="118023"/>
                </a:lnTo>
                <a:lnTo>
                  <a:pt x="719297" y="166119"/>
                </a:lnTo>
                <a:lnTo>
                  <a:pt x="751238" y="222730"/>
                </a:lnTo>
                <a:lnTo>
                  <a:pt x="769793" y="285024"/>
                </a:lnTo>
                <a:lnTo>
                  <a:pt x="774037" y="349882"/>
                </a:lnTo>
                <a:lnTo>
                  <a:pt x="770694" y="382268"/>
                </a:lnTo>
                <a:lnTo>
                  <a:pt x="750512" y="462327"/>
                </a:lnTo>
                <a:lnTo>
                  <a:pt x="734041" y="507213"/>
                </a:lnTo>
                <a:lnTo>
                  <a:pt x="713880" y="548304"/>
                </a:lnTo>
                <a:lnTo>
                  <a:pt x="689569" y="585187"/>
                </a:lnTo>
                <a:lnTo>
                  <a:pt x="660649" y="617448"/>
                </a:lnTo>
                <a:lnTo>
                  <a:pt x="626658" y="644673"/>
                </a:lnTo>
                <a:lnTo>
                  <a:pt x="587136" y="666447"/>
                </a:lnTo>
                <a:lnTo>
                  <a:pt x="541624" y="682357"/>
                </a:lnTo>
                <a:lnTo>
                  <a:pt x="498431" y="695371"/>
                </a:lnTo>
                <a:lnTo>
                  <a:pt x="452736" y="702429"/>
                </a:lnTo>
                <a:lnTo>
                  <a:pt x="405351" y="703850"/>
                </a:lnTo>
                <a:close/>
              </a:path>
            </a:pathLst>
          </a:custGeom>
          <a:solidFill>
            <a:srgbClr val="FFDBC8"/>
          </a:solidFill>
        </p:spPr>
        <p:txBody>
          <a:bodyPr wrap="square" lIns="0" tIns="0" rIns="0" bIns="0" rtlCol="0"/>
          <a:lstStyle/>
          <a:p>
            <a:endParaRPr/>
          </a:p>
        </p:txBody>
      </p:sp>
      <p:sp>
        <p:nvSpPr>
          <p:cNvPr id="8" name="object 8"/>
          <p:cNvSpPr/>
          <p:nvPr/>
        </p:nvSpPr>
        <p:spPr>
          <a:xfrm>
            <a:off x="3385203" y="7506089"/>
            <a:ext cx="775970" cy="648335"/>
          </a:xfrm>
          <a:custGeom>
            <a:avLst/>
            <a:gdLst/>
            <a:ahLst/>
            <a:cxnLst/>
            <a:rect l="l" t="t" r="r" b="b"/>
            <a:pathLst>
              <a:path w="775970" h="648334">
                <a:moveTo>
                  <a:pt x="377775" y="647816"/>
                </a:moveTo>
                <a:lnTo>
                  <a:pt x="338520" y="644749"/>
                </a:lnTo>
                <a:lnTo>
                  <a:pt x="298135" y="637641"/>
                </a:lnTo>
                <a:lnTo>
                  <a:pt x="256646" y="626561"/>
                </a:lnTo>
                <a:lnTo>
                  <a:pt x="214079" y="611580"/>
                </a:lnTo>
                <a:lnTo>
                  <a:pt x="170459" y="592766"/>
                </a:lnTo>
                <a:lnTo>
                  <a:pt x="125813" y="570191"/>
                </a:lnTo>
                <a:lnTo>
                  <a:pt x="80166" y="543924"/>
                </a:lnTo>
                <a:lnTo>
                  <a:pt x="47615" y="511288"/>
                </a:lnTo>
                <a:lnTo>
                  <a:pt x="22819" y="472433"/>
                </a:lnTo>
                <a:lnTo>
                  <a:pt x="5862" y="418644"/>
                </a:lnTo>
                <a:lnTo>
                  <a:pt x="0" y="369781"/>
                </a:lnTo>
                <a:lnTo>
                  <a:pt x="5149" y="325046"/>
                </a:lnTo>
                <a:lnTo>
                  <a:pt x="21226" y="283644"/>
                </a:lnTo>
                <a:lnTo>
                  <a:pt x="48146" y="244779"/>
                </a:lnTo>
                <a:lnTo>
                  <a:pt x="85827" y="207653"/>
                </a:lnTo>
                <a:lnTo>
                  <a:pt x="121611" y="174968"/>
                </a:lnTo>
                <a:lnTo>
                  <a:pt x="158639" y="143898"/>
                </a:lnTo>
                <a:lnTo>
                  <a:pt x="196910" y="114444"/>
                </a:lnTo>
                <a:lnTo>
                  <a:pt x="236424" y="86605"/>
                </a:lnTo>
                <a:lnTo>
                  <a:pt x="277182" y="60380"/>
                </a:lnTo>
                <a:lnTo>
                  <a:pt x="319795" y="40346"/>
                </a:lnTo>
                <a:lnTo>
                  <a:pt x="364035" y="24215"/>
                </a:lnTo>
                <a:lnTo>
                  <a:pt x="409539" y="12102"/>
                </a:lnTo>
                <a:lnTo>
                  <a:pt x="455946" y="4120"/>
                </a:lnTo>
                <a:lnTo>
                  <a:pt x="502882" y="316"/>
                </a:lnTo>
                <a:lnTo>
                  <a:pt x="526407" y="0"/>
                </a:lnTo>
                <a:lnTo>
                  <a:pt x="549970" y="739"/>
                </a:lnTo>
                <a:lnTo>
                  <a:pt x="596831" y="5367"/>
                </a:lnTo>
                <a:lnTo>
                  <a:pt x="643088" y="14181"/>
                </a:lnTo>
                <a:lnTo>
                  <a:pt x="679705" y="27930"/>
                </a:lnTo>
                <a:lnTo>
                  <a:pt x="711000" y="50561"/>
                </a:lnTo>
                <a:lnTo>
                  <a:pt x="736619" y="80721"/>
                </a:lnTo>
                <a:lnTo>
                  <a:pt x="756209" y="117055"/>
                </a:lnTo>
                <a:lnTo>
                  <a:pt x="769416" y="158211"/>
                </a:lnTo>
                <a:lnTo>
                  <a:pt x="775887" y="202834"/>
                </a:lnTo>
                <a:lnTo>
                  <a:pt x="775268" y="249570"/>
                </a:lnTo>
                <a:lnTo>
                  <a:pt x="767205" y="297067"/>
                </a:lnTo>
                <a:lnTo>
                  <a:pt x="751345" y="343969"/>
                </a:lnTo>
                <a:lnTo>
                  <a:pt x="727655" y="394846"/>
                </a:lnTo>
                <a:lnTo>
                  <a:pt x="702527" y="440844"/>
                </a:lnTo>
                <a:lnTo>
                  <a:pt x="675986" y="482032"/>
                </a:lnTo>
                <a:lnTo>
                  <a:pt x="648057" y="518481"/>
                </a:lnTo>
                <a:lnTo>
                  <a:pt x="618767" y="550259"/>
                </a:lnTo>
                <a:lnTo>
                  <a:pt x="588141" y="577438"/>
                </a:lnTo>
                <a:lnTo>
                  <a:pt x="556205" y="600086"/>
                </a:lnTo>
                <a:lnTo>
                  <a:pt x="488505" y="632070"/>
                </a:lnTo>
                <a:lnTo>
                  <a:pt x="415875" y="646772"/>
                </a:lnTo>
                <a:lnTo>
                  <a:pt x="377775" y="647816"/>
                </a:lnTo>
                <a:close/>
              </a:path>
            </a:pathLst>
          </a:custGeom>
          <a:solidFill>
            <a:srgbClr val="FFDBC8"/>
          </a:solidFill>
        </p:spPr>
        <p:txBody>
          <a:bodyPr wrap="square" lIns="0" tIns="0" rIns="0" bIns="0" rtlCol="0"/>
          <a:lstStyle/>
          <a:p>
            <a:endParaRPr/>
          </a:p>
        </p:txBody>
      </p:sp>
      <p:sp>
        <p:nvSpPr>
          <p:cNvPr id="9" name="object 9"/>
          <p:cNvSpPr/>
          <p:nvPr/>
        </p:nvSpPr>
        <p:spPr>
          <a:xfrm>
            <a:off x="2847050" y="8437350"/>
            <a:ext cx="697865" cy="598805"/>
          </a:xfrm>
          <a:custGeom>
            <a:avLst/>
            <a:gdLst/>
            <a:ahLst/>
            <a:cxnLst/>
            <a:rect l="l" t="t" r="r" b="b"/>
            <a:pathLst>
              <a:path w="697864" h="598804">
                <a:moveTo>
                  <a:pt x="367260" y="598394"/>
                </a:moveTo>
                <a:lnTo>
                  <a:pt x="294697" y="588005"/>
                </a:lnTo>
                <a:lnTo>
                  <a:pt x="227316" y="568716"/>
                </a:lnTo>
                <a:lnTo>
                  <a:pt x="182919" y="554247"/>
                </a:lnTo>
                <a:lnTo>
                  <a:pt x="140283" y="535822"/>
                </a:lnTo>
                <a:lnTo>
                  <a:pt x="101657" y="511597"/>
                </a:lnTo>
                <a:lnTo>
                  <a:pt x="69291" y="479728"/>
                </a:lnTo>
                <a:lnTo>
                  <a:pt x="45434" y="438371"/>
                </a:lnTo>
                <a:lnTo>
                  <a:pt x="32338" y="385683"/>
                </a:lnTo>
                <a:lnTo>
                  <a:pt x="9834" y="340036"/>
                </a:lnTo>
                <a:lnTo>
                  <a:pt x="0" y="297166"/>
                </a:lnTo>
                <a:lnTo>
                  <a:pt x="1300" y="256778"/>
                </a:lnTo>
                <a:lnTo>
                  <a:pt x="12199" y="218579"/>
                </a:lnTo>
                <a:lnTo>
                  <a:pt x="31160" y="182278"/>
                </a:lnTo>
                <a:lnTo>
                  <a:pt x="56649" y="147580"/>
                </a:lnTo>
                <a:lnTo>
                  <a:pt x="87128" y="114192"/>
                </a:lnTo>
                <a:lnTo>
                  <a:pt x="120043" y="85534"/>
                </a:lnTo>
                <a:lnTo>
                  <a:pt x="157559" y="60823"/>
                </a:lnTo>
                <a:lnTo>
                  <a:pt x="198859" y="40159"/>
                </a:lnTo>
                <a:lnTo>
                  <a:pt x="243121" y="23644"/>
                </a:lnTo>
                <a:lnTo>
                  <a:pt x="289527" y="11379"/>
                </a:lnTo>
                <a:lnTo>
                  <a:pt x="337257" y="3464"/>
                </a:lnTo>
                <a:lnTo>
                  <a:pt x="385491" y="0"/>
                </a:lnTo>
                <a:lnTo>
                  <a:pt x="433409" y="1087"/>
                </a:lnTo>
                <a:lnTo>
                  <a:pt x="480192" y="6828"/>
                </a:lnTo>
                <a:lnTo>
                  <a:pt x="525020" y="17322"/>
                </a:lnTo>
                <a:lnTo>
                  <a:pt x="567074" y="32670"/>
                </a:lnTo>
                <a:lnTo>
                  <a:pt x="605534" y="52973"/>
                </a:lnTo>
                <a:lnTo>
                  <a:pt x="639909" y="81023"/>
                </a:lnTo>
                <a:lnTo>
                  <a:pt x="662562" y="119168"/>
                </a:lnTo>
                <a:lnTo>
                  <a:pt x="684790" y="212864"/>
                </a:lnTo>
                <a:lnTo>
                  <a:pt x="693460" y="259516"/>
                </a:lnTo>
                <a:lnTo>
                  <a:pt x="697730" y="305918"/>
                </a:lnTo>
                <a:lnTo>
                  <a:pt x="695524" y="351982"/>
                </a:lnTo>
                <a:lnTo>
                  <a:pt x="684765" y="397619"/>
                </a:lnTo>
                <a:lnTo>
                  <a:pt x="663375" y="442741"/>
                </a:lnTo>
                <a:lnTo>
                  <a:pt x="629277" y="487258"/>
                </a:lnTo>
                <a:lnTo>
                  <a:pt x="574522" y="535986"/>
                </a:lnTo>
                <a:lnTo>
                  <a:pt x="510543" y="571758"/>
                </a:lnTo>
                <a:lnTo>
                  <a:pt x="440355" y="592894"/>
                </a:lnTo>
                <a:lnTo>
                  <a:pt x="403949" y="597632"/>
                </a:lnTo>
                <a:lnTo>
                  <a:pt x="367260" y="598394"/>
                </a:lnTo>
                <a:close/>
              </a:path>
            </a:pathLst>
          </a:custGeom>
          <a:solidFill>
            <a:srgbClr val="FFDBC8"/>
          </a:solidFill>
        </p:spPr>
        <p:txBody>
          <a:bodyPr wrap="square" lIns="0" tIns="0" rIns="0" bIns="0" rtlCol="0"/>
          <a:lstStyle/>
          <a:p>
            <a:endParaRPr/>
          </a:p>
        </p:txBody>
      </p:sp>
      <p:sp>
        <p:nvSpPr>
          <p:cNvPr id="10" name="object 10"/>
          <p:cNvSpPr/>
          <p:nvPr/>
        </p:nvSpPr>
        <p:spPr>
          <a:xfrm>
            <a:off x="2876220" y="9964699"/>
            <a:ext cx="670560" cy="322580"/>
          </a:xfrm>
          <a:custGeom>
            <a:avLst/>
            <a:gdLst/>
            <a:ahLst/>
            <a:cxnLst/>
            <a:rect l="l" t="t" r="r" b="b"/>
            <a:pathLst>
              <a:path w="670560" h="322579">
                <a:moveTo>
                  <a:pt x="668554" y="322300"/>
                </a:moveTo>
                <a:lnTo>
                  <a:pt x="8898" y="322300"/>
                </a:lnTo>
                <a:lnTo>
                  <a:pt x="1117" y="274534"/>
                </a:lnTo>
                <a:lnTo>
                  <a:pt x="0" y="226482"/>
                </a:lnTo>
                <a:lnTo>
                  <a:pt x="5935" y="180002"/>
                </a:lnTo>
                <a:lnTo>
                  <a:pt x="19266" y="136668"/>
                </a:lnTo>
                <a:lnTo>
                  <a:pt x="40334" y="98053"/>
                </a:lnTo>
                <a:lnTo>
                  <a:pt x="80281" y="58914"/>
                </a:lnTo>
                <a:lnTo>
                  <a:pt x="126720" y="27750"/>
                </a:lnTo>
                <a:lnTo>
                  <a:pt x="175571" y="12943"/>
                </a:lnTo>
                <a:lnTo>
                  <a:pt x="224728" y="3776"/>
                </a:lnTo>
                <a:lnTo>
                  <a:pt x="273724" y="0"/>
                </a:lnTo>
                <a:lnTo>
                  <a:pt x="322093" y="1365"/>
                </a:lnTo>
                <a:lnTo>
                  <a:pt x="369367" y="7624"/>
                </a:lnTo>
                <a:lnTo>
                  <a:pt x="415079" y="18528"/>
                </a:lnTo>
                <a:lnTo>
                  <a:pt x="458763" y="33828"/>
                </a:lnTo>
                <a:lnTo>
                  <a:pt x="499950" y="53275"/>
                </a:lnTo>
                <a:lnTo>
                  <a:pt x="538176" y="76620"/>
                </a:lnTo>
                <a:lnTo>
                  <a:pt x="572972" y="103615"/>
                </a:lnTo>
                <a:lnTo>
                  <a:pt x="603871" y="134011"/>
                </a:lnTo>
                <a:lnTo>
                  <a:pt x="630407" y="167559"/>
                </a:lnTo>
                <a:lnTo>
                  <a:pt x="652112" y="204011"/>
                </a:lnTo>
                <a:lnTo>
                  <a:pt x="665701" y="249581"/>
                </a:lnTo>
                <a:lnTo>
                  <a:pt x="670139" y="296996"/>
                </a:lnTo>
                <a:lnTo>
                  <a:pt x="669537" y="312836"/>
                </a:lnTo>
                <a:lnTo>
                  <a:pt x="668554" y="322300"/>
                </a:lnTo>
                <a:close/>
              </a:path>
            </a:pathLst>
          </a:custGeom>
          <a:solidFill>
            <a:srgbClr val="FFDBC8"/>
          </a:solidFill>
        </p:spPr>
        <p:txBody>
          <a:bodyPr wrap="square" lIns="0" tIns="0" rIns="0" bIns="0" rtlCol="0"/>
          <a:lstStyle/>
          <a:p>
            <a:endParaRPr/>
          </a:p>
        </p:txBody>
      </p:sp>
      <p:sp>
        <p:nvSpPr>
          <p:cNvPr id="11" name="object 11"/>
          <p:cNvSpPr/>
          <p:nvPr/>
        </p:nvSpPr>
        <p:spPr>
          <a:xfrm>
            <a:off x="1158209" y="6902356"/>
            <a:ext cx="626745" cy="603250"/>
          </a:xfrm>
          <a:custGeom>
            <a:avLst/>
            <a:gdLst/>
            <a:ahLst/>
            <a:cxnLst/>
            <a:rect l="l" t="t" r="r" b="b"/>
            <a:pathLst>
              <a:path w="626744" h="603250">
                <a:moveTo>
                  <a:pt x="294334" y="603083"/>
                </a:moveTo>
                <a:lnTo>
                  <a:pt x="255747" y="595932"/>
                </a:lnTo>
                <a:lnTo>
                  <a:pt x="213319" y="580315"/>
                </a:lnTo>
                <a:lnTo>
                  <a:pt x="165963" y="556404"/>
                </a:lnTo>
                <a:lnTo>
                  <a:pt x="112587" y="524373"/>
                </a:lnTo>
                <a:lnTo>
                  <a:pt x="76399" y="495615"/>
                </a:lnTo>
                <a:lnTo>
                  <a:pt x="46939" y="460391"/>
                </a:lnTo>
                <a:lnTo>
                  <a:pt x="24386" y="420166"/>
                </a:lnTo>
                <a:lnTo>
                  <a:pt x="8924" y="376405"/>
                </a:lnTo>
                <a:lnTo>
                  <a:pt x="735" y="330575"/>
                </a:lnTo>
                <a:lnTo>
                  <a:pt x="0" y="284141"/>
                </a:lnTo>
                <a:lnTo>
                  <a:pt x="6900" y="238569"/>
                </a:lnTo>
                <a:lnTo>
                  <a:pt x="21619" y="195324"/>
                </a:lnTo>
                <a:lnTo>
                  <a:pt x="44338" y="155872"/>
                </a:lnTo>
                <a:lnTo>
                  <a:pt x="75238" y="121679"/>
                </a:lnTo>
                <a:lnTo>
                  <a:pt x="115435" y="91989"/>
                </a:lnTo>
                <a:lnTo>
                  <a:pt x="156648" y="63847"/>
                </a:lnTo>
                <a:lnTo>
                  <a:pt x="198876" y="37253"/>
                </a:lnTo>
                <a:lnTo>
                  <a:pt x="242120" y="12206"/>
                </a:lnTo>
                <a:lnTo>
                  <a:pt x="339200" y="2228"/>
                </a:lnTo>
                <a:lnTo>
                  <a:pt x="387536" y="0"/>
                </a:lnTo>
                <a:lnTo>
                  <a:pt x="435488" y="4303"/>
                </a:lnTo>
                <a:lnTo>
                  <a:pt x="482870" y="18657"/>
                </a:lnTo>
                <a:lnTo>
                  <a:pt x="529494" y="46581"/>
                </a:lnTo>
                <a:lnTo>
                  <a:pt x="575064" y="89514"/>
                </a:lnTo>
                <a:lnTo>
                  <a:pt x="600737" y="128922"/>
                </a:lnTo>
                <a:lnTo>
                  <a:pt x="617979" y="172679"/>
                </a:lnTo>
                <a:lnTo>
                  <a:pt x="626088" y="219005"/>
                </a:lnTo>
                <a:lnTo>
                  <a:pt x="626600" y="242545"/>
                </a:lnTo>
                <a:lnTo>
                  <a:pt x="624735" y="266017"/>
                </a:lnTo>
                <a:lnTo>
                  <a:pt x="613975" y="311800"/>
                </a:lnTo>
                <a:lnTo>
                  <a:pt x="594245" y="354494"/>
                </a:lnTo>
                <a:lnTo>
                  <a:pt x="559173" y="400173"/>
                </a:lnTo>
                <a:lnTo>
                  <a:pt x="523106" y="438420"/>
                </a:lnTo>
                <a:lnTo>
                  <a:pt x="467819" y="505751"/>
                </a:lnTo>
                <a:lnTo>
                  <a:pt x="432083" y="543541"/>
                </a:lnTo>
                <a:lnTo>
                  <a:pt x="397957" y="571995"/>
                </a:lnTo>
                <a:lnTo>
                  <a:pt x="364349" y="591288"/>
                </a:lnTo>
                <a:lnTo>
                  <a:pt x="330172" y="601593"/>
                </a:lnTo>
                <a:lnTo>
                  <a:pt x="294334" y="603083"/>
                </a:lnTo>
                <a:close/>
              </a:path>
            </a:pathLst>
          </a:custGeom>
          <a:solidFill>
            <a:srgbClr val="FFDBC8"/>
          </a:solidFill>
        </p:spPr>
        <p:txBody>
          <a:bodyPr wrap="square" lIns="0" tIns="0" rIns="0" bIns="0" rtlCol="0"/>
          <a:lstStyle/>
          <a:p>
            <a:endParaRPr/>
          </a:p>
        </p:txBody>
      </p:sp>
      <p:sp>
        <p:nvSpPr>
          <p:cNvPr id="12" name="object 12"/>
          <p:cNvSpPr/>
          <p:nvPr/>
        </p:nvSpPr>
        <p:spPr>
          <a:xfrm>
            <a:off x="2718717" y="6771664"/>
            <a:ext cx="624840" cy="564515"/>
          </a:xfrm>
          <a:custGeom>
            <a:avLst/>
            <a:gdLst/>
            <a:ahLst/>
            <a:cxnLst/>
            <a:rect l="l" t="t" r="r" b="b"/>
            <a:pathLst>
              <a:path w="624839" h="564515">
                <a:moveTo>
                  <a:pt x="224634" y="564299"/>
                </a:moveTo>
                <a:lnTo>
                  <a:pt x="153623" y="549328"/>
                </a:lnTo>
                <a:lnTo>
                  <a:pt x="122022" y="524374"/>
                </a:lnTo>
                <a:lnTo>
                  <a:pt x="90123" y="486646"/>
                </a:lnTo>
                <a:lnTo>
                  <a:pt x="55748" y="435297"/>
                </a:lnTo>
                <a:lnTo>
                  <a:pt x="31838" y="391335"/>
                </a:lnTo>
                <a:lnTo>
                  <a:pt x="14674" y="347701"/>
                </a:lnTo>
                <a:lnTo>
                  <a:pt x="4110" y="304795"/>
                </a:lnTo>
                <a:lnTo>
                  <a:pt x="0" y="263014"/>
                </a:lnTo>
                <a:lnTo>
                  <a:pt x="2196" y="222759"/>
                </a:lnTo>
                <a:lnTo>
                  <a:pt x="10553" y="184426"/>
                </a:lnTo>
                <a:lnTo>
                  <a:pt x="24924" y="148416"/>
                </a:lnTo>
                <a:lnTo>
                  <a:pt x="45163" y="115126"/>
                </a:lnTo>
                <a:lnTo>
                  <a:pt x="71123" y="84955"/>
                </a:lnTo>
                <a:lnTo>
                  <a:pt x="102658" y="58301"/>
                </a:lnTo>
                <a:lnTo>
                  <a:pt x="139622" y="35564"/>
                </a:lnTo>
                <a:lnTo>
                  <a:pt x="181868" y="17141"/>
                </a:lnTo>
                <a:lnTo>
                  <a:pt x="229250" y="3432"/>
                </a:lnTo>
                <a:lnTo>
                  <a:pt x="295447" y="0"/>
                </a:lnTo>
                <a:lnTo>
                  <a:pt x="328397" y="2569"/>
                </a:lnTo>
                <a:lnTo>
                  <a:pt x="361249" y="7997"/>
                </a:lnTo>
                <a:lnTo>
                  <a:pt x="386715" y="13415"/>
                </a:lnTo>
                <a:lnTo>
                  <a:pt x="436962" y="29285"/>
                </a:lnTo>
                <a:lnTo>
                  <a:pt x="462428" y="35114"/>
                </a:lnTo>
                <a:lnTo>
                  <a:pt x="504559" y="35307"/>
                </a:lnTo>
                <a:lnTo>
                  <a:pt x="548192" y="33060"/>
                </a:lnTo>
                <a:lnTo>
                  <a:pt x="585378" y="42112"/>
                </a:lnTo>
                <a:lnTo>
                  <a:pt x="608170" y="76201"/>
                </a:lnTo>
                <a:lnTo>
                  <a:pt x="617622" y="125778"/>
                </a:lnTo>
                <a:lnTo>
                  <a:pt x="623093" y="175474"/>
                </a:lnTo>
                <a:lnTo>
                  <a:pt x="624581" y="225289"/>
                </a:lnTo>
                <a:lnTo>
                  <a:pt x="622088" y="275224"/>
                </a:lnTo>
                <a:lnTo>
                  <a:pt x="615612" y="325277"/>
                </a:lnTo>
                <a:lnTo>
                  <a:pt x="590228" y="374637"/>
                </a:lnTo>
                <a:lnTo>
                  <a:pt x="552481" y="415546"/>
                </a:lnTo>
                <a:lnTo>
                  <a:pt x="472723" y="464334"/>
                </a:lnTo>
                <a:lnTo>
                  <a:pt x="422810" y="490592"/>
                </a:lnTo>
                <a:lnTo>
                  <a:pt x="372091" y="515259"/>
                </a:lnTo>
                <a:lnTo>
                  <a:pt x="320567" y="538333"/>
                </a:lnTo>
                <a:lnTo>
                  <a:pt x="268397" y="556010"/>
                </a:lnTo>
                <a:lnTo>
                  <a:pt x="224634" y="564299"/>
                </a:lnTo>
                <a:close/>
              </a:path>
            </a:pathLst>
          </a:custGeom>
          <a:solidFill>
            <a:srgbClr val="FFDBC8"/>
          </a:solidFill>
        </p:spPr>
        <p:txBody>
          <a:bodyPr wrap="square" lIns="0" tIns="0" rIns="0" bIns="0" rtlCol="0"/>
          <a:lstStyle/>
          <a:p>
            <a:endParaRPr/>
          </a:p>
        </p:txBody>
      </p:sp>
      <p:sp>
        <p:nvSpPr>
          <p:cNvPr id="13" name="object 13"/>
          <p:cNvSpPr/>
          <p:nvPr/>
        </p:nvSpPr>
        <p:spPr>
          <a:xfrm>
            <a:off x="3906064" y="8364304"/>
            <a:ext cx="596265" cy="607695"/>
          </a:xfrm>
          <a:custGeom>
            <a:avLst/>
            <a:gdLst/>
            <a:ahLst/>
            <a:cxnLst/>
            <a:rect l="l" t="t" r="r" b="b"/>
            <a:pathLst>
              <a:path w="596264" h="607695">
                <a:moveTo>
                  <a:pt x="293460" y="607159"/>
                </a:moveTo>
                <a:lnTo>
                  <a:pt x="245066" y="601676"/>
                </a:lnTo>
                <a:lnTo>
                  <a:pt x="196910" y="589819"/>
                </a:lnTo>
                <a:lnTo>
                  <a:pt x="151124" y="572076"/>
                </a:lnTo>
                <a:lnTo>
                  <a:pt x="109835" y="548933"/>
                </a:lnTo>
                <a:lnTo>
                  <a:pt x="75172" y="520880"/>
                </a:lnTo>
                <a:lnTo>
                  <a:pt x="49265" y="488403"/>
                </a:lnTo>
                <a:lnTo>
                  <a:pt x="29380" y="453669"/>
                </a:lnTo>
                <a:lnTo>
                  <a:pt x="14374" y="416572"/>
                </a:lnTo>
                <a:lnTo>
                  <a:pt x="4521" y="377788"/>
                </a:lnTo>
                <a:lnTo>
                  <a:pt x="0" y="338023"/>
                </a:lnTo>
                <a:lnTo>
                  <a:pt x="896" y="298010"/>
                </a:lnTo>
                <a:lnTo>
                  <a:pt x="7191" y="258493"/>
                </a:lnTo>
                <a:lnTo>
                  <a:pt x="18770" y="220188"/>
                </a:lnTo>
                <a:lnTo>
                  <a:pt x="35424" y="183794"/>
                </a:lnTo>
                <a:lnTo>
                  <a:pt x="56844" y="149985"/>
                </a:lnTo>
                <a:lnTo>
                  <a:pt x="82634" y="119386"/>
                </a:lnTo>
                <a:lnTo>
                  <a:pt x="112324" y="92552"/>
                </a:lnTo>
                <a:lnTo>
                  <a:pt x="145373" y="69973"/>
                </a:lnTo>
                <a:lnTo>
                  <a:pt x="187579" y="48529"/>
                </a:lnTo>
                <a:lnTo>
                  <a:pt x="248062" y="22253"/>
                </a:lnTo>
                <a:lnTo>
                  <a:pt x="288157" y="5597"/>
                </a:lnTo>
                <a:lnTo>
                  <a:pt x="331252" y="0"/>
                </a:lnTo>
                <a:lnTo>
                  <a:pt x="376623" y="4793"/>
                </a:lnTo>
                <a:lnTo>
                  <a:pt x="423542" y="19311"/>
                </a:lnTo>
                <a:lnTo>
                  <a:pt x="471286" y="42887"/>
                </a:lnTo>
                <a:lnTo>
                  <a:pt x="519232" y="74834"/>
                </a:lnTo>
                <a:lnTo>
                  <a:pt x="556138" y="109307"/>
                </a:lnTo>
                <a:lnTo>
                  <a:pt x="581528" y="147253"/>
                </a:lnTo>
                <a:lnTo>
                  <a:pt x="594926" y="189615"/>
                </a:lnTo>
                <a:lnTo>
                  <a:pt x="595853" y="237339"/>
                </a:lnTo>
                <a:lnTo>
                  <a:pt x="583834" y="291370"/>
                </a:lnTo>
                <a:lnTo>
                  <a:pt x="567493" y="338771"/>
                </a:lnTo>
                <a:lnTo>
                  <a:pt x="548557" y="384827"/>
                </a:lnTo>
                <a:lnTo>
                  <a:pt x="527025" y="429538"/>
                </a:lnTo>
                <a:lnTo>
                  <a:pt x="502898" y="472905"/>
                </a:lnTo>
                <a:lnTo>
                  <a:pt x="476176" y="514926"/>
                </a:lnTo>
                <a:lnTo>
                  <a:pt x="446859" y="555602"/>
                </a:lnTo>
                <a:lnTo>
                  <a:pt x="382453" y="597054"/>
                </a:lnTo>
                <a:lnTo>
                  <a:pt x="339966" y="605781"/>
                </a:lnTo>
                <a:lnTo>
                  <a:pt x="293460" y="607159"/>
                </a:lnTo>
                <a:close/>
              </a:path>
            </a:pathLst>
          </a:custGeom>
          <a:solidFill>
            <a:srgbClr val="FFDBC8"/>
          </a:solidFill>
        </p:spPr>
        <p:txBody>
          <a:bodyPr wrap="square" lIns="0" tIns="0" rIns="0" bIns="0" rtlCol="0"/>
          <a:lstStyle/>
          <a:p>
            <a:endParaRPr/>
          </a:p>
        </p:txBody>
      </p:sp>
      <p:sp>
        <p:nvSpPr>
          <p:cNvPr id="14" name="object 14"/>
          <p:cNvSpPr/>
          <p:nvPr/>
        </p:nvSpPr>
        <p:spPr>
          <a:xfrm>
            <a:off x="0" y="7616342"/>
            <a:ext cx="2967355" cy="2670810"/>
          </a:xfrm>
          <a:custGeom>
            <a:avLst/>
            <a:gdLst/>
            <a:ahLst/>
            <a:cxnLst/>
            <a:rect l="l" t="t" r="r" b="b"/>
            <a:pathLst>
              <a:path w="2967355" h="2670809">
                <a:moveTo>
                  <a:pt x="1231" y="1680578"/>
                </a:moveTo>
                <a:lnTo>
                  <a:pt x="0" y="1665338"/>
                </a:lnTo>
                <a:lnTo>
                  <a:pt x="0" y="1699171"/>
                </a:lnTo>
                <a:lnTo>
                  <a:pt x="1231" y="1680578"/>
                </a:lnTo>
                <a:close/>
              </a:path>
              <a:path w="2967355" h="2670809">
                <a:moveTo>
                  <a:pt x="578853" y="722553"/>
                </a:moveTo>
                <a:lnTo>
                  <a:pt x="573189" y="680186"/>
                </a:lnTo>
                <a:lnTo>
                  <a:pt x="559092" y="639826"/>
                </a:lnTo>
                <a:lnTo>
                  <a:pt x="537108" y="603072"/>
                </a:lnTo>
                <a:lnTo>
                  <a:pt x="487908" y="552831"/>
                </a:lnTo>
                <a:lnTo>
                  <a:pt x="450469" y="529310"/>
                </a:lnTo>
                <a:lnTo>
                  <a:pt x="407860" y="511098"/>
                </a:lnTo>
                <a:lnTo>
                  <a:pt x="361746" y="498424"/>
                </a:lnTo>
                <a:lnTo>
                  <a:pt x="313804" y="491515"/>
                </a:lnTo>
                <a:lnTo>
                  <a:pt x="265696" y="490613"/>
                </a:lnTo>
                <a:lnTo>
                  <a:pt x="219075" y="495960"/>
                </a:lnTo>
                <a:lnTo>
                  <a:pt x="175602" y="507784"/>
                </a:lnTo>
                <a:lnTo>
                  <a:pt x="136969" y="526326"/>
                </a:lnTo>
                <a:lnTo>
                  <a:pt x="104813" y="551827"/>
                </a:lnTo>
                <a:lnTo>
                  <a:pt x="70878" y="591947"/>
                </a:lnTo>
                <a:lnTo>
                  <a:pt x="38341" y="633234"/>
                </a:lnTo>
                <a:lnTo>
                  <a:pt x="7340" y="675513"/>
                </a:lnTo>
                <a:lnTo>
                  <a:pt x="0" y="686295"/>
                </a:lnTo>
                <a:lnTo>
                  <a:pt x="0" y="1057084"/>
                </a:lnTo>
                <a:lnTo>
                  <a:pt x="39052" y="1109129"/>
                </a:lnTo>
                <a:lnTo>
                  <a:pt x="78651" y="1143520"/>
                </a:lnTo>
                <a:lnTo>
                  <a:pt x="117805" y="1168196"/>
                </a:lnTo>
                <a:lnTo>
                  <a:pt x="160883" y="1185291"/>
                </a:lnTo>
                <a:lnTo>
                  <a:pt x="206362" y="1194168"/>
                </a:lnTo>
                <a:lnTo>
                  <a:pt x="237185" y="1195374"/>
                </a:lnTo>
                <a:lnTo>
                  <a:pt x="252653" y="1194549"/>
                </a:lnTo>
                <a:lnTo>
                  <a:pt x="298221" y="1186434"/>
                </a:lnTo>
                <a:lnTo>
                  <a:pt x="349123" y="1154722"/>
                </a:lnTo>
                <a:lnTo>
                  <a:pt x="386270" y="1128191"/>
                </a:lnTo>
                <a:lnTo>
                  <a:pt x="420281" y="1099756"/>
                </a:lnTo>
                <a:lnTo>
                  <a:pt x="447027" y="1066914"/>
                </a:lnTo>
                <a:lnTo>
                  <a:pt x="471208" y="1022972"/>
                </a:lnTo>
                <a:lnTo>
                  <a:pt x="493852" y="978344"/>
                </a:lnTo>
                <a:lnTo>
                  <a:pt x="514959" y="933030"/>
                </a:lnTo>
                <a:lnTo>
                  <a:pt x="534530" y="887044"/>
                </a:lnTo>
                <a:lnTo>
                  <a:pt x="552564" y="840359"/>
                </a:lnTo>
                <a:lnTo>
                  <a:pt x="569061" y="793000"/>
                </a:lnTo>
                <a:lnTo>
                  <a:pt x="577811" y="751154"/>
                </a:lnTo>
                <a:lnTo>
                  <a:pt x="578815" y="736879"/>
                </a:lnTo>
                <a:lnTo>
                  <a:pt x="578853" y="722553"/>
                </a:lnTo>
                <a:close/>
              </a:path>
              <a:path w="2967355" h="2670809">
                <a:moveTo>
                  <a:pt x="661289" y="2566695"/>
                </a:moveTo>
                <a:lnTo>
                  <a:pt x="657682" y="2526627"/>
                </a:lnTo>
                <a:lnTo>
                  <a:pt x="647827" y="2486863"/>
                </a:lnTo>
                <a:lnTo>
                  <a:pt x="619379" y="2441537"/>
                </a:lnTo>
                <a:lnTo>
                  <a:pt x="576592" y="2400477"/>
                </a:lnTo>
                <a:lnTo>
                  <a:pt x="510387" y="2357234"/>
                </a:lnTo>
                <a:lnTo>
                  <a:pt x="467233" y="2340432"/>
                </a:lnTo>
                <a:lnTo>
                  <a:pt x="424027" y="2330754"/>
                </a:lnTo>
                <a:lnTo>
                  <a:pt x="380834" y="2327643"/>
                </a:lnTo>
                <a:lnTo>
                  <a:pt x="337705" y="2330488"/>
                </a:lnTo>
                <a:lnTo>
                  <a:pt x="294703" y="2338717"/>
                </a:lnTo>
                <a:lnTo>
                  <a:pt x="251866" y="2351735"/>
                </a:lnTo>
                <a:lnTo>
                  <a:pt x="209270" y="2368969"/>
                </a:lnTo>
                <a:lnTo>
                  <a:pt x="166954" y="2389809"/>
                </a:lnTo>
                <a:lnTo>
                  <a:pt x="115417" y="2420658"/>
                </a:lnTo>
                <a:lnTo>
                  <a:pt x="77914" y="2451697"/>
                </a:lnTo>
                <a:lnTo>
                  <a:pt x="53136" y="2484996"/>
                </a:lnTo>
                <a:lnTo>
                  <a:pt x="39700" y="2522639"/>
                </a:lnTo>
                <a:lnTo>
                  <a:pt x="36283" y="2566695"/>
                </a:lnTo>
                <a:lnTo>
                  <a:pt x="41529" y="2619260"/>
                </a:lnTo>
                <a:lnTo>
                  <a:pt x="53378" y="2670670"/>
                </a:lnTo>
                <a:lnTo>
                  <a:pt x="641692" y="2670670"/>
                </a:lnTo>
                <a:lnTo>
                  <a:pt x="653986" y="2632468"/>
                </a:lnTo>
                <a:lnTo>
                  <a:pt x="660450" y="2592006"/>
                </a:lnTo>
                <a:lnTo>
                  <a:pt x="661289" y="2566695"/>
                </a:lnTo>
                <a:close/>
              </a:path>
              <a:path w="2967355" h="2670809">
                <a:moveTo>
                  <a:pt x="983894" y="1704035"/>
                </a:moveTo>
                <a:lnTo>
                  <a:pt x="982459" y="1652524"/>
                </a:lnTo>
                <a:lnTo>
                  <a:pt x="975499" y="1602930"/>
                </a:lnTo>
                <a:lnTo>
                  <a:pt x="962837" y="1556473"/>
                </a:lnTo>
                <a:lnTo>
                  <a:pt x="944283" y="1514386"/>
                </a:lnTo>
                <a:lnTo>
                  <a:pt x="910958" y="1466850"/>
                </a:lnTo>
                <a:lnTo>
                  <a:pt x="869950" y="1425727"/>
                </a:lnTo>
                <a:lnTo>
                  <a:pt x="822502" y="1392262"/>
                </a:lnTo>
                <a:lnTo>
                  <a:pt x="770001" y="1367447"/>
                </a:lnTo>
                <a:lnTo>
                  <a:pt x="714019" y="1352016"/>
                </a:lnTo>
                <a:lnTo>
                  <a:pt x="656221" y="1346415"/>
                </a:lnTo>
                <a:lnTo>
                  <a:pt x="627176" y="1347368"/>
                </a:lnTo>
                <a:lnTo>
                  <a:pt x="569874" y="1356753"/>
                </a:lnTo>
                <a:lnTo>
                  <a:pt x="513575" y="1377581"/>
                </a:lnTo>
                <a:lnTo>
                  <a:pt x="459828" y="1408684"/>
                </a:lnTo>
                <a:lnTo>
                  <a:pt x="411264" y="1447380"/>
                </a:lnTo>
                <a:lnTo>
                  <a:pt x="368947" y="1492821"/>
                </a:lnTo>
                <a:lnTo>
                  <a:pt x="333819" y="1544027"/>
                </a:lnTo>
                <a:lnTo>
                  <a:pt x="306641" y="1599857"/>
                </a:lnTo>
                <a:lnTo>
                  <a:pt x="288010" y="1659089"/>
                </a:lnTo>
                <a:lnTo>
                  <a:pt x="278345" y="1720430"/>
                </a:lnTo>
                <a:lnTo>
                  <a:pt x="276948" y="1751457"/>
                </a:lnTo>
                <a:lnTo>
                  <a:pt x="278079" y="1770151"/>
                </a:lnTo>
                <a:lnTo>
                  <a:pt x="289509" y="1825066"/>
                </a:lnTo>
                <a:lnTo>
                  <a:pt x="312508" y="1876221"/>
                </a:lnTo>
                <a:lnTo>
                  <a:pt x="345998" y="1921230"/>
                </a:lnTo>
                <a:lnTo>
                  <a:pt x="388391" y="1957959"/>
                </a:lnTo>
                <a:lnTo>
                  <a:pt x="437705" y="1984692"/>
                </a:lnTo>
                <a:lnTo>
                  <a:pt x="609155" y="2037791"/>
                </a:lnTo>
                <a:lnTo>
                  <a:pt x="659549" y="2051024"/>
                </a:lnTo>
                <a:lnTo>
                  <a:pt x="708621" y="2057895"/>
                </a:lnTo>
                <a:lnTo>
                  <a:pt x="756107" y="2056523"/>
                </a:lnTo>
                <a:lnTo>
                  <a:pt x="801751" y="2045030"/>
                </a:lnTo>
                <a:lnTo>
                  <a:pt x="845286" y="2021522"/>
                </a:lnTo>
                <a:lnTo>
                  <a:pt x="886485" y="1984146"/>
                </a:lnTo>
                <a:lnTo>
                  <a:pt x="914450" y="1947075"/>
                </a:lnTo>
                <a:lnTo>
                  <a:pt x="937958" y="1904504"/>
                </a:lnTo>
                <a:lnTo>
                  <a:pt x="956843" y="1857692"/>
                </a:lnTo>
                <a:lnTo>
                  <a:pt x="970902" y="1807845"/>
                </a:lnTo>
                <a:lnTo>
                  <a:pt x="979982" y="1756219"/>
                </a:lnTo>
                <a:lnTo>
                  <a:pt x="983894" y="1704035"/>
                </a:lnTo>
                <a:close/>
              </a:path>
              <a:path w="2967355" h="2670809">
                <a:moveTo>
                  <a:pt x="1141742" y="223812"/>
                </a:moveTo>
                <a:lnTo>
                  <a:pt x="1139304" y="181787"/>
                </a:lnTo>
                <a:lnTo>
                  <a:pt x="1130681" y="143243"/>
                </a:lnTo>
                <a:lnTo>
                  <a:pt x="1095908" y="78003"/>
                </a:lnTo>
                <a:lnTo>
                  <a:pt x="1039545" y="30848"/>
                </a:lnTo>
                <a:lnTo>
                  <a:pt x="1003935" y="14897"/>
                </a:lnTo>
                <a:lnTo>
                  <a:pt x="963714" y="4508"/>
                </a:lnTo>
                <a:lnTo>
                  <a:pt x="919175" y="0"/>
                </a:lnTo>
                <a:lnTo>
                  <a:pt x="870546" y="1714"/>
                </a:lnTo>
                <a:lnTo>
                  <a:pt x="819797" y="7734"/>
                </a:lnTo>
                <a:lnTo>
                  <a:pt x="770026" y="15252"/>
                </a:lnTo>
                <a:lnTo>
                  <a:pt x="633996" y="38785"/>
                </a:lnTo>
                <a:lnTo>
                  <a:pt x="588543" y="58178"/>
                </a:lnTo>
                <a:lnTo>
                  <a:pt x="549503" y="83273"/>
                </a:lnTo>
                <a:lnTo>
                  <a:pt x="517105" y="113195"/>
                </a:lnTo>
                <a:lnTo>
                  <a:pt x="491604" y="147053"/>
                </a:lnTo>
                <a:lnTo>
                  <a:pt x="473214" y="183972"/>
                </a:lnTo>
                <a:lnTo>
                  <a:pt x="462203" y="223075"/>
                </a:lnTo>
                <a:lnTo>
                  <a:pt x="458787" y="263461"/>
                </a:lnTo>
                <a:lnTo>
                  <a:pt x="463232" y="304266"/>
                </a:lnTo>
                <a:lnTo>
                  <a:pt x="475754" y="344614"/>
                </a:lnTo>
                <a:lnTo>
                  <a:pt x="496608" y="383603"/>
                </a:lnTo>
                <a:lnTo>
                  <a:pt x="531431" y="433158"/>
                </a:lnTo>
                <a:lnTo>
                  <a:pt x="572350" y="477824"/>
                </a:lnTo>
                <a:lnTo>
                  <a:pt x="604367" y="504367"/>
                </a:lnTo>
                <a:lnTo>
                  <a:pt x="638149" y="528662"/>
                </a:lnTo>
                <a:lnTo>
                  <a:pt x="673341" y="550252"/>
                </a:lnTo>
                <a:lnTo>
                  <a:pt x="709599" y="568706"/>
                </a:lnTo>
                <a:lnTo>
                  <a:pt x="746569" y="583590"/>
                </a:lnTo>
                <a:lnTo>
                  <a:pt x="783894" y="594487"/>
                </a:lnTo>
                <a:lnTo>
                  <a:pt x="858240" y="602513"/>
                </a:lnTo>
                <a:lnTo>
                  <a:pt x="894549" y="598792"/>
                </a:lnTo>
                <a:lnTo>
                  <a:pt x="963676" y="573684"/>
                </a:lnTo>
                <a:lnTo>
                  <a:pt x="995807" y="551434"/>
                </a:lnTo>
                <a:lnTo>
                  <a:pt x="1025842" y="522147"/>
                </a:lnTo>
                <a:lnTo>
                  <a:pt x="1053426" y="485381"/>
                </a:lnTo>
                <a:lnTo>
                  <a:pt x="1078204" y="440690"/>
                </a:lnTo>
                <a:lnTo>
                  <a:pt x="1120952" y="334873"/>
                </a:lnTo>
                <a:lnTo>
                  <a:pt x="1137716" y="268998"/>
                </a:lnTo>
                <a:lnTo>
                  <a:pt x="1141742" y="223812"/>
                </a:lnTo>
                <a:close/>
              </a:path>
              <a:path w="2967355" h="2670809">
                <a:moveTo>
                  <a:pt x="1583143" y="2410218"/>
                </a:moveTo>
                <a:lnTo>
                  <a:pt x="1579384" y="2370036"/>
                </a:lnTo>
                <a:lnTo>
                  <a:pt x="1567307" y="2331529"/>
                </a:lnTo>
                <a:lnTo>
                  <a:pt x="1547456" y="2296401"/>
                </a:lnTo>
                <a:lnTo>
                  <a:pt x="1520685" y="2266188"/>
                </a:lnTo>
                <a:lnTo>
                  <a:pt x="1486382" y="2239861"/>
                </a:lnTo>
                <a:lnTo>
                  <a:pt x="1449870" y="2216696"/>
                </a:lnTo>
                <a:lnTo>
                  <a:pt x="1411439" y="2196884"/>
                </a:lnTo>
                <a:lnTo>
                  <a:pt x="1371396" y="2180590"/>
                </a:lnTo>
                <a:lnTo>
                  <a:pt x="1330058" y="2167928"/>
                </a:lnTo>
                <a:lnTo>
                  <a:pt x="1287741" y="2159000"/>
                </a:lnTo>
                <a:lnTo>
                  <a:pt x="1244803" y="2153882"/>
                </a:lnTo>
                <a:lnTo>
                  <a:pt x="1216012" y="2152624"/>
                </a:lnTo>
                <a:lnTo>
                  <a:pt x="1201585" y="2152624"/>
                </a:lnTo>
                <a:lnTo>
                  <a:pt x="1158430" y="2155228"/>
                </a:lnTo>
                <a:lnTo>
                  <a:pt x="1115669" y="2161667"/>
                </a:lnTo>
                <a:lnTo>
                  <a:pt x="1044790" y="2187778"/>
                </a:lnTo>
                <a:lnTo>
                  <a:pt x="1006690" y="2213089"/>
                </a:lnTo>
                <a:lnTo>
                  <a:pt x="973467" y="2243175"/>
                </a:lnTo>
                <a:lnTo>
                  <a:pt x="945324" y="2277199"/>
                </a:lnTo>
                <a:lnTo>
                  <a:pt x="922464" y="2314346"/>
                </a:lnTo>
                <a:lnTo>
                  <a:pt x="905090" y="2353767"/>
                </a:lnTo>
                <a:lnTo>
                  <a:pt x="893406" y="2394623"/>
                </a:lnTo>
                <a:lnTo>
                  <a:pt x="887603" y="2436088"/>
                </a:lnTo>
                <a:lnTo>
                  <a:pt x="887907" y="2477338"/>
                </a:lnTo>
                <a:lnTo>
                  <a:pt x="894499" y="2517521"/>
                </a:lnTo>
                <a:lnTo>
                  <a:pt x="907580" y="2555798"/>
                </a:lnTo>
                <a:lnTo>
                  <a:pt x="927366" y="2591358"/>
                </a:lnTo>
                <a:lnTo>
                  <a:pt x="954062" y="2623362"/>
                </a:lnTo>
                <a:lnTo>
                  <a:pt x="992746" y="2655227"/>
                </a:lnTo>
                <a:lnTo>
                  <a:pt x="1013777" y="2670670"/>
                </a:lnTo>
                <a:lnTo>
                  <a:pt x="1437462" y="2670670"/>
                </a:lnTo>
                <a:lnTo>
                  <a:pt x="1472095" y="2626652"/>
                </a:lnTo>
                <a:lnTo>
                  <a:pt x="1501876" y="2586253"/>
                </a:lnTo>
                <a:lnTo>
                  <a:pt x="1530515" y="2545003"/>
                </a:lnTo>
                <a:lnTo>
                  <a:pt x="1558023" y="2502890"/>
                </a:lnTo>
                <a:lnTo>
                  <a:pt x="1574203" y="2465895"/>
                </a:lnTo>
                <a:lnTo>
                  <a:pt x="1582280" y="2426360"/>
                </a:lnTo>
                <a:lnTo>
                  <a:pt x="1583143" y="2410218"/>
                </a:lnTo>
                <a:close/>
              </a:path>
              <a:path w="2967355" h="2670809">
                <a:moveTo>
                  <a:pt x="1622882" y="1211376"/>
                </a:moveTo>
                <a:lnTo>
                  <a:pt x="1618322" y="1169454"/>
                </a:lnTo>
                <a:lnTo>
                  <a:pt x="1602676" y="1130274"/>
                </a:lnTo>
                <a:lnTo>
                  <a:pt x="1442643" y="814997"/>
                </a:lnTo>
                <a:lnTo>
                  <a:pt x="1416126" y="783043"/>
                </a:lnTo>
                <a:lnTo>
                  <a:pt x="1380871" y="761111"/>
                </a:lnTo>
                <a:lnTo>
                  <a:pt x="1340485" y="751446"/>
                </a:lnTo>
                <a:lnTo>
                  <a:pt x="1319657" y="751573"/>
                </a:lnTo>
                <a:lnTo>
                  <a:pt x="1244739" y="765949"/>
                </a:lnTo>
                <a:lnTo>
                  <a:pt x="1204976" y="778510"/>
                </a:lnTo>
                <a:lnTo>
                  <a:pt x="1166545" y="794435"/>
                </a:lnTo>
                <a:lnTo>
                  <a:pt x="1129550" y="813663"/>
                </a:lnTo>
                <a:lnTo>
                  <a:pt x="1094435" y="835977"/>
                </a:lnTo>
                <a:lnTo>
                  <a:pt x="1061313" y="861288"/>
                </a:lnTo>
                <a:lnTo>
                  <a:pt x="1030566" y="889330"/>
                </a:lnTo>
                <a:lnTo>
                  <a:pt x="999909" y="922070"/>
                </a:lnTo>
                <a:lnTo>
                  <a:pt x="971550" y="960488"/>
                </a:lnTo>
                <a:lnTo>
                  <a:pt x="948702" y="1002690"/>
                </a:lnTo>
                <a:lnTo>
                  <a:pt x="932040" y="1047445"/>
                </a:lnTo>
                <a:lnTo>
                  <a:pt x="919403" y="1119886"/>
                </a:lnTo>
                <a:lnTo>
                  <a:pt x="921715" y="1164729"/>
                </a:lnTo>
                <a:lnTo>
                  <a:pt x="932268" y="1205649"/>
                </a:lnTo>
                <a:lnTo>
                  <a:pt x="950366" y="1243012"/>
                </a:lnTo>
                <a:lnTo>
                  <a:pt x="975296" y="1277239"/>
                </a:lnTo>
                <a:lnTo>
                  <a:pt x="1006335" y="1308696"/>
                </a:lnTo>
                <a:lnTo>
                  <a:pt x="1042784" y="1337792"/>
                </a:lnTo>
                <a:lnTo>
                  <a:pt x="1083906" y="1364932"/>
                </a:lnTo>
                <a:lnTo>
                  <a:pt x="1139990" y="1395907"/>
                </a:lnTo>
                <a:lnTo>
                  <a:pt x="1200365" y="1417320"/>
                </a:lnTo>
                <a:lnTo>
                  <a:pt x="1263421" y="1428610"/>
                </a:lnTo>
                <a:lnTo>
                  <a:pt x="1295438" y="1430350"/>
                </a:lnTo>
                <a:lnTo>
                  <a:pt x="1327480" y="1429473"/>
                </a:lnTo>
                <a:lnTo>
                  <a:pt x="1390827" y="1419860"/>
                </a:lnTo>
                <a:lnTo>
                  <a:pt x="1451749" y="1400060"/>
                </a:lnTo>
                <a:lnTo>
                  <a:pt x="1508633" y="1370596"/>
                </a:lnTo>
                <a:lnTo>
                  <a:pt x="1570875" y="1323340"/>
                </a:lnTo>
                <a:lnTo>
                  <a:pt x="1598256" y="1291247"/>
                </a:lnTo>
                <a:lnTo>
                  <a:pt x="1616024" y="1252994"/>
                </a:lnTo>
                <a:lnTo>
                  <a:pt x="1622882" y="1211376"/>
                </a:lnTo>
                <a:close/>
              </a:path>
              <a:path w="2967355" h="2670809">
                <a:moveTo>
                  <a:pt x="2034908" y="1950542"/>
                </a:moveTo>
                <a:lnTo>
                  <a:pt x="2027212" y="1878241"/>
                </a:lnTo>
                <a:lnTo>
                  <a:pt x="2011502" y="1792135"/>
                </a:lnTo>
                <a:lnTo>
                  <a:pt x="1993760" y="1749107"/>
                </a:lnTo>
                <a:lnTo>
                  <a:pt x="1971167" y="1710613"/>
                </a:lnTo>
                <a:lnTo>
                  <a:pt x="1944141" y="1676755"/>
                </a:lnTo>
                <a:lnTo>
                  <a:pt x="1913077" y="1647672"/>
                </a:lnTo>
                <a:lnTo>
                  <a:pt x="1878342" y="1623453"/>
                </a:lnTo>
                <a:lnTo>
                  <a:pt x="1840357" y="1604238"/>
                </a:lnTo>
                <a:lnTo>
                  <a:pt x="1799513" y="1590116"/>
                </a:lnTo>
                <a:lnTo>
                  <a:pt x="1756181" y="1581238"/>
                </a:lnTo>
                <a:lnTo>
                  <a:pt x="1710766" y="1577695"/>
                </a:lnTo>
                <a:lnTo>
                  <a:pt x="1663661" y="1579600"/>
                </a:lnTo>
                <a:lnTo>
                  <a:pt x="1615274" y="1587093"/>
                </a:lnTo>
                <a:lnTo>
                  <a:pt x="1565973" y="1600263"/>
                </a:lnTo>
                <a:lnTo>
                  <a:pt x="1528826" y="1617827"/>
                </a:lnTo>
                <a:lnTo>
                  <a:pt x="1495082" y="1644370"/>
                </a:lnTo>
                <a:lnTo>
                  <a:pt x="1465364" y="1678216"/>
                </a:lnTo>
                <a:lnTo>
                  <a:pt x="1440307" y="1717687"/>
                </a:lnTo>
                <a:lnTo>
                  <a:pt x="1420558" y="1761121"/>
                </a:lnTo>
                <a:lnTo>
                  <a:pt x="1406740" y="1806816"/>
                </a:lnTo>
                <a:lnTo>
                  <a:pt x="1399489" y="1853107"/>
                </a:lnTo>
                <a:lnTo>
                  <a:pt x="1399451" y="1898319"/>
                </a:lnTo>
                <a:lnTo>
                  <a:pt x="1407248" y="1940775"/>
                </a:lnTo>
                <a:lnTo>
                  <a:pt x="1423517" y="1978812"/>
                </a:lnTo>
                <a:lnTo>
                  <a:pt x="1459204" y="2025065"/>
                </a:lnTo>
                <a:lnTo>
                  <a:pt x="1500695" y="2066201"/>
                </a:lnTo>
                <a:lnTo>
                  <a:pt x="1547266" y="2101481"/>
                </a:lnTo>
                <a:lnTo>
                  <a:pt x="1598079" y="2130310"/>
                </a:lnTo>
                <a:lnTo>
                  <a:pt x="1652270" y="2152167"/>
                </a:lnTo>
                <a:lnTo>
                  <a:pt x="1708873" y="2166670"/>
                </a:lnTo>
                <a:lnTo>
                  <a:pt x="1766887" y="2173567"/>
                </a:lnTo>
                <a:lnTo>
                  <a:pt x="1796110" y="2174125"/>
                </a:lnTo>
                <a:lnTo>
                  <a:pt x="1833118" y="2172233"/>
                </a:lnTo>
                <a:lnTo>
                  <a:pt x="1878990" y="2162772"/>
                </a:lnTo>
                <a:lnTo>
                  <a:pt x="1921891" y="2143963"/>
                </a:lnTo>
                <a:lnTo>
                  <a:pt x="1959940" y="2116645"/>
                </a:lnTo>
                <a:lnTo>
                  <a:pt x="1991474" y="2081999"/>
                </a:lnTo>
                <a:lnTo>
                  <a:pt x="2015096" y="2041563"/>
                </a:lnTo>
                <a:lnTo>
                  <a:pt x="2029790" y="1997100"/>
                </a:lnTo>
                <a:lnTo>
                  <a:pt x="2034908" y="1950542"/>
                </a:lnTo>
                <a:close/>
              </a:path>
              <a:path w="2967355" h="2670809">
                <a:moveTo>
                  <a:pt x="2198840" y="337172"/>
                </a:moveTo>
                <a:lnTo>
                  <a:pt x="2198751" y="292950"/>
                </a:lnTo>
                <a:lnTo>
                  <a:pt x="2188210" y="247980"/>
                </a:lnTo>
                <a:lnTo>
                  <a:pt x="2168664" y="204127"/>
                </a:lnTo>
                <a:lnTo>
                  <a:pt x="2141550" y="163283"/>
                </a:lnTo>
                <a:lnTo>
                  <a:pt x="2108289" y="127304"/>
                </a:lnTo>
                <a:lnTo>
                  <a:pt x="2070303" y="98094"/>
                </a:lnTo>
                <a:lnTo>
                  <a:pt x="2029053" y="77520"/>
                </a:lnTo>
                <a:lnTo>
                  <a:pt x="1985937" y="67462"/>
                </a:lnTo>
                <a:lnTo>
                  <a:pt x="1891703" y="64744"/>
                </a:lnTo>
                <a:lnTo>
                  <a:pt x="1797494" y="65519"/>
                </a:lnTo>
                <a:lnTo>
                  <a:pt x="1703311" y="69786"/>
                </a:lnTo>
                <a:lnTo>
                  <a:pt x="1657858" y="92938"/>
                </a:lnTo>
                <a:lnTo>
                  <a:pt x="1616925" y="119253"/>
                </a:lnTo>
                <a:lnTo>
                  <a:pt x="1580578" y="148399"/>
                </a:lnTo>
                <a:lnTo>
                  <a:pt x="1548892" y="180022"/>
                </a:lnTo>
                <a:lnTo>
                  <a:pt x="1521929" y="213779"/>
                </a:lnTo>
                <a:lnTo>
                  <a:pt x="1499768" y="249326"/>
                </a:lnTo>
                <a:lnTo>
                  <a:pt x="1482483" y="286334"/>
                </a:lnTo>
                <a:lnTo>
                  <a:pt x="1470139" y="324459"/>
                </a:lnTo>
                <a:lnTo>
                  <a:pt x="1462811" y="363334"/>
                </a:lnTo>
                <a:lnTo>
                  <a:pt x="1460563" y="402653"/>
                </a:lnTo>
                <a:lnTo>
                  <a:pt x="1463484" y="442036"/>
                </a:lnTo>
                <a:lnTo>
                  <a:pt x="1471625" y="481177"/>
                </a:lnTo>
                <a:lnTo>
                  <a:pt x="1485074" y="519696"/>
                </a:lnTo>
                <a:lnTo>
                  <a:pt x="1503883" y="557288"/>
                </a:lnTo>
                <a:lnTo>
                  <a:pt x="1528140" y="593585"/>
                </a:lnTo>
                <a:lnTo>
                  <a:pt x="1557921" y="628243"/>
                </a:lnTo>
                <a:lnTo>
                  <a:pt x="1600974" y="667816"/>
                </a:lnTo>
                <a:lnTo>
                  <a:pt x="1652651" y="701598"/>
                </a:lnTo>
                <a:lnTo>
                  <a:pt x="1711274" y="721080"/>
                </a:lnTo>
                <a:lnTo>
                  <a:pt x="1741957" y="725004"/>
                </a:lnTo>
                <a:lnTo>
                  <a:pt x="1772894" y="724954"/>
                </a:lnTo>
                <a:lnTo>
                  <a:pt x="1833499" y="712965"/>
                </a:lnTo>
                <a:lnTo>
                  <a:pt x="1888998" y="685927"/>
                </a:lnTo>
                <a:lnTo>
                  <a:pt x="1930920" y="655205"/>
                </a:lnTo>
                <a:lnTo>
                  <a:pt x="1965388" y="631964"/>
                </a:lnTo>
                <a:lnTo>
                  <a:pt x="2000897" y="610349"/>
                </a:lnTo>
                <a:lnTo>
                  <a:pt x="2037435" y="590359"/>
                </a:lnTo>
                <a:lnTo>
                  <a:pt x="2082342" y="567016"/>
                </a:lnTo>
                <a:lnTo>
                  <a:pt x="2117979" y="538099"/>
                </a:lnTo>
                <a:lnTo>
                  <a:pt x="2145550" y="504380"/>
                </a:lnTo>
                <a:lnTo>
                  <a:pt x="2166239" y="466648"/>
                </a:lnTo>
                <a:lnTo>
                  <a:pt x="2181225" y="425678"/>
                </a:lnTo>
                <a:lnTo>
                  <a:pt x="2191702" y="382257"/>
                </a:lnTo>
                <a:lnTo>
                  <a:pt x="2198840" y="337172"/>
                </a:lnTo>
                <a:close/>
              </a:path>
              <a:path w="2967355" h="2670809">
                <a:moveTo>
                  <a:pt x="2614041" y="1145755"/>
                </a:moveTo>
                <a:lnTo>
                  <a:pt x="2609748" y="1102728"/>
                </a:lnTo>
                <a:lnTo>
                  <a:pt x="2599474" y="1061046"/>
                </a:lnTo>
                <a:lnTo>
                  <a:pt x="2583230" y="1021778"/>
                </a:lnTo>
                <a:lnTo>
                  <a:pt x="2561044" y="986002"/>
                </a:lnTo>
                <a:lnTo>
                  <a:pt x="2532938" y="954773"/>
                </a:lnTo>
                <a:lnTo>
                  <a:pt x="2498915" y="929182"/>
                </a:lnTo>
                <a:lnTo>
                  <a:pt x="2456688" y="905217"/>
                </a:lnTo>
                <a:lnTo>
                  <a:pt x="2413774" y="884694"/>
                </a:lnTo>
                <a:lnTo>
                  <a:pt x="2370048" y="868400"/>
                </a:lnTo>
                <a:lnTo>
                  <a:pt x="2325395" y="857148"/>
                </a:lnTo>
                <a:lnTo>
                  <a:pt x="2279675" y="851738"/>
                </a:lnTo>
                <a:lnTo>
                  <a:pt x="2232761" y="852957"/>
                </a:lnTo>
                <a:lnTo>
                  <a:pt x="2184552" y="861631"/>
                </a:lnTo>
                <a:lnTo>
                  <a:pt x="2134920" y="878547"/>
                </a:lnTo>
                <a:lnTo>
                  <a:pt x="2003628" y="965250"/>
                </a:lnTo>
                <a:lnTo>
                  <a:pt x="1959229" y="993089"/>
                </a:lnTo>
                <a:lnTo>
                  <a:pt x="1916912" y="1027137"/>
                </a:lnTo>
                <a:lnTo>
                  <a:pt x="1890268" y="1066203"/>
                </a:lnTo>
                <a:lnTo>
                  <a:pt x="1876247" y="1109103"/>
                </a:lnTo>
                <a:lnTo>
                  <a:pt x="1871789" y="1154671"/>
                </a:lnTo>
                <a:lnTo>
                  <a:pt x="1873834" y="1201699"/>
                </a:lnTo>
                <a:lnTo>
                  <a:pt x="1879320" y="1249019"/>
                </a:lnTo>
                <a:lnTo>
                  <a:pt x="1893328" y="1300403"/>
                </a:lnTo>
                <a:lnTo>
                  <a:pt x="1919147" y="1342440"/>
                </a:lnTo>
                <a:lnTo>
                  <a:pt x="1954720" y="1376413"/>
                </a:lnTo>
                <a:lnTo>
                  <a:pt x="1997989" y="1403616"/>
                </a:lnTo>
                <a:lnTo>
                  <a:pt x="2046935" y="1425321"/>
                </a:lnTo>
                <a:lnTo>
                  <a:pt x="2094153" y="1438363"/>
                </a:lnTo>
                <a:lnTo>
                  <a:pt x="2140458" y="1442491"/>
                </a:lnTo>
                <a:lnTo>
                  <a:pt x="2186051" y="1439583"/>
                </a:lnTo>
                <a:lnTo>
                  <a:pt x="2231110" y="1431531"/>
                </a:lnTo>
                <a:lnTo>
                  <a:pt x="2275827" y="1420228"/>
                </a:lnTo>
                <a:lnTo>
                  <a:pt x="2365019" y="1395425"/>
                </a:lnTo>
                <a:lnTo>
                  <a:pt x="2409875" y="1385697"/>
                </a:lnTo>
                <a:lnTo>
                  <a:pt x="2455164" y="1380274"/>
                </a:lnTo>
                <a:lnTo>
                  <a:pt x="2504757" y="1381455"/>
                </a:lnTo>
                <a:lnTo>
                  <a:pt x="2508999" y="1375295"/>
                </a:lnTo>
                <a:lnTo>
                  <a:pt x="2545042" y="1343672"/>
                </a:lnTo>
                <a:lnTo>
                  <a:pt x="2570962" y="1309954"/>
                </a:lnTo>
                <a:lnTo>
                  <a:pt x="2590800" y="1272222"/>
                </a:lnTo>
                <a:lnTo>
                  <a:pt x="2604579" y="1231569"/>
                </a:lnTo>
                <a:lnTo>
                  <a:pt x="2612326" y="1189062"/>
                </a:lnTo>
                <a:lnTo>
                  <a:pt x="2614041" y="1145755"/>
                </a:lnTo>
                <a:close/>
              </a:path>
              <a:path w="2967355" h="2670809">
                <a:moveTo>
                  <a:pt x="2966923" y="1963343"/>
                </a:moveTo>
                <a:lnTo>
                  <a:pt x="2965043" y="1917369"/>
                </a:lnTo>
                <a:lnTo>
                  <a:pt x="2957068" y="1870913"/>
                </a:lnTo>
                <a:lnTo>
                  <a:pt x="2942755" y="1824634"/>
                </a:lnTo>
                <a:lnTo>
                  <a:pt x="2924098" y="1789049"/>
                </a:lnTo>
                <a:lnTo>
                  <a:pt x="2897416" y="1756867"/>
                </a:lnTo>
                <a:lnTo>
                  <a:pt x="2864027" y="1728597"/>
                </a:lnTo>
                <a:lnTo>
                  <a:pt x="2825254" y="1704721"/>
                </a:lnTo>
                <a:lnTo>
                  <a:pt x="2782443" y="1685721"/>
                </a:lnTo>
                <a:lnTo>
                  <a:pt x="2736900" y="1672120"/>
                </a:lnTo>
                <a:lnTo>
                  <a:pt x="2689974" y="1664360"/>
                </a:lnTo>
                <a:lnTo>
                  <a:pt x="2642959" y="1662976"/>
                </a:lnTo>
                <a:lnTo>
                  <a:pt x="2597200" y="1668424"/>
                </a:lnTo>
                <a:lnTo>
                  <a:pt x="2554020" y="1681200"/>
                </a:lnTo>
                <a:lnTo>
                  <a:pt x="2509101" y="1703628"/>
                </a:lnTo>
                <a:lnTo>
                  <a:pt x="2469286" y="1732318"/>
                </a:lnTo>
                <a:lnTo>
                  <a:pt x="2435085" y="1766277"/>
                </a:lnTo>
                <a:lnTo>
                  <a:pt x="2407043" y="1804441"/>
                </a:lnTo>
                <a:lnTo>
                  <a:pt x="2385669" y="1845830"/>
                </a:lnTo>
                <a:lnTo>
                  <a:pt x="2371521" y="1889379"/>
                </a:lnTo>
                <a:lnTo>
                  <a:pt x="2365095" y="1934095"/>
                </a:lnTo>
                <a:lnTo>
                  <a:pt x="2366949" y="1978952"/>
                </a:lnTo>
                <a:lnTo>
                  <a:pt x="2377592" y="2022906"/>
                </a:lnTo>
                <a:lnTo>
                  <a:pt x="2394953" y="2058631"/>
                </a:lnTo>
                <a:lnTo>
                  <a:pt x="2420607" y="2093163"/>
                </a:lnTo>
                <a:lnTo>
                  <a:pt x="2453170" y="2125764"/>
                </a:lnTo>
                <a:lnTo>
                  <a:pt x="2491206" y="2155748"/>
                </a:lnTo>
                <a:lnTo>
                  <a:pt x="2533332" y="2182380"/>
                </a:lnTo>
                <a:lnTo>
                  <a:pt x="2578125" y="2204961"/>
                </a:lnTo>
                <a:lnTo>
                  <a:pt x="2624163" y="2222766"/>
                </a:lnTo>
                <a:lnTo>
                  <a:pt x="2670048" y="2235085"/>
                </a:lnTo>
                <a:lnTo>
                  <a:pt x="2714371" y="2241219"/>
                </a:lnTo>
                <a:lnTo>
                  <a:pt x="2755722" y="2240432"/>
                </a:lnTo>
                <a:lnTo>
                  <a:pt x="2830512" y="2214435"/>
                </a:lnTo>
                <a:lnTo>
                  <a:pt x="2864269" y="2190915"/>
                </a:lnTo>
                <a:lnTo>
                  <a:pt x="2893682" y="2162137"/>
                </a:lnTo>
                <a:lnTo>
                  <a:pt x="2918510" y="2128799"/>
                </a:lnTo>
                <a:lnTo>
                  <a:pt x="2938500" y="2091563"/>
                </a:lnTo>
                <a:lnTo>
                  <a:pt x="2953397" y="2051126"/>
                </a:lnTo>
                <a:lnTo>
                  <a:pt x="2962948" y="2008162"/>
                </a:lnTo>
                <a:lnTo>
                  <a:pt x="2966923" y="1963343"/>
                </a:lnTo>
                <a:close/>
              </a:path>
            </a:pathLst>
          </a:custGeom>
          <a:solidFill>
            <a:srgbClr val="FFDBC8"/>
          </a:solidFill>
        </p:spPr>
        <p:txBody>
          <a:bodyPr wrap="square" lIns="0" tIns="0" rIns="0" bIns="0" rtlCol="0"/>
          <a:lstStyle/>
          <a:p>
            <a:endParaRPr/>
          </a:p>
        </p:txBody>
      </p:sp>
      <p:sp>
        <p:nvSpPr>
          <p:cNvPr id="15" name="object 15"/>
          <p:cNvSpPr/>
          <p:nvPr/>
        </p:nvSpPr>
        <p:spPr>
          <a:xfrm>
            <a:off x="3282419" y="9219337"/>
            <a:ext cx="635000" cy="501015"/>
          </a:xfrm>
          <a:custGeom>
            <a:avLst/>
            <a:gdLst/>
            <a:ahLst/>
            <a:cxnLst/>
            <a:rect l="l" t="t" r="r" b="b"/>
            <a:pathLst>
              <a:path w="635000" h="501015">
                <a:moveTo>
                  <a:pt x="324859" y="500923"/>
                </a:moveTo>
                <a:lnTo>
                  <a:pt x="285268" y="499047"/>
                </a:lnTo>
                <a:lnTo>
                  <a:pt x="245982" y="493796"/>
                </a:lnTo>
                <a:lnTo>
                  <a:pt x="207290" y="485197"/>
                </a:lnTo>
                <a:lnTo>
                  <a:pt x="169475" y="473324"/>
                </a:lnTo>
                <a:lnTo>
                  <a:pt x="107544" y="447231"/>
                </a:lnTo>
                <a:lnTo>
                  <a:pt x="57873" y="410380"/>
                </a:lnTo>
                <a:lnTo>
                  <a:pt x="21738" y="360190"/>
                </a:lnTo>
                <a:lnTo>
                  <a:pt x="2550" y="301401"/>
                </a:lnTo>
                <a:lnTo>
                  <a:pt x="0" y="273953"/>
                </a:lnTo>
                <a:lnTo>
                  <a:pt x="2121" y="239561"/>
                </a:lnTo>
                <a:lnTo>
                  <a:pt x="17666" y="186806"/>
                </a:lnTo>
                <a:lnTo>
                  <a:pt x="37794" y="148143"/>
                </a:lnTo>
                <a:lnTo>
                  <a:pt x="66747" y="112435"/>
                </a:lnTo>
                <a:lnTo>
                  <a:pt x="103249" y="80394"/>
                </a:lnTo>
                <a:lnTo>
                  <a:pt x="146023" y="52727"/>
                </a:lnTo>
                <a:lnTo>
                  <a:pt x="193792" y="30145"/>
                </a:lnTo>
                <a:lnTo>
                  <a:pt x="245280" y="13357"/>
                </a:lnTo>
                <a:lnTo>
                  <a:pt x="299210" y="3072"/>
                </a:lnTo>
                <a:lnTo>
                  <a:pt x="354306" y="0"/>
                </a:lnTo>
                <a:lnTo>
                  <a:pt x="386413" y="3271"/>
                </a:lnTo>
                <a:lnTo>
                  <a:pt x="448792" y="19623"/>
                </a:lnTo>
                <a:lnTo>
                  <a:pt x="506472" y="48402"/>
                </a:lnTo>
                <a:lnTo>
                  <a:pt x="557046" y="88407"/>
                </a:lnTo>
                <a:lnTo>
                  <a:pt x="598327" y="137909"/>
                </a:lnTo>
                <a:lnTo>
                  <a:pt x="624375" y="184935"/>
                </a:lnTo>
                <a:lnTo>
                  <a:pt x="634035" y="224565"/>
                </a:lnTo>
                <a:lnTo>
                  <a:pt x="634594" y="265425"/>
                </a:lnTo>
                <a:lnTo>
                  <a:pt x="626753" y="306328"/>
                </a:lnTo>
                <a:lnTo>
                  <a:pt x="611213" y="346087"/>
                </a:lnTo>
                <a:lnTo>
                  <a:pt x="588676" y="383518"/>
                </a:lnTo>
                <a:lnTo>
                  <a:pt x="559841" y="417434"/>
                </a:lnTo>
                <a:lnTo>
                  <a:pt x="525410" y="446650"/>
                </a:lnTo>
                <a:lnTo>
                  <a:pt x="486084" y="469979"/>
                </a:lnTo>
                <a:lnTo>
                  <a:pt x="442563" y="486236"/>
                </a:lnTo>
                <a:lnTo>
                  <a:pt x="403797" y="494494"/>
                </a:lnTo>
                <a:lnTo>
                  <a:pt x="364466" y="499397"/>
                </a:lnTo>
                <a:lnTo>
                  <a:pt x="324859" y="500923"/>
                </a:lnTo>
                <a:close/>
              </a:path>
            </a:pathLst>
          </a:custGeom>
          <a:solidFill>
            <a:srgbClr val="FFDBC8"/>
          </a:solidFill>
        </p:spPr>
        <p:txBody>
          <a:bodyPr wrap="square" lIns="0" tIns="0" rIns="0" bIns="0" rtlCol="0"/>
          <a:lstStyle/>
          <a:p>
            <a:endParaRPr/>
          </a:p>
        </p:txBody>
      </p:sp>
      <p:sp>
        <p:nvSpPr>
          <p:cNvPr id="16" name="object 16"/>
          <p:cNvSpPr/>
          <p:nvPr/>
        </p:nvSpPr>
        <p:spPr>
          <a:xfrm>
            <a:off x="2152963" y="6811233"/>
            <a:ext cx="450215" cy="511809"/>
          </a:xfrm>
          <a:custGeom>
            <a:avLst/>
            <a:gdLst/>
            <a:ahLst/>
            <a:cxnLst/>
            <a:rect l="l" t="t" r="r" b="b"/>
            <a:pathLst>
              <a:path w="450214" h="511809">
                <a:moveTo>
                  <a:pt x="180343" y="511284"/>
                </a:moveTo>
                <a:lnTo>
                  <a:pt x="137767" y="505053"/>
                </a:lnTo>
                <a:lnTo>
                  <a:pt x="101384" y="489231"/>
                </a:lnTo>
                <a:lnTo>
                  <a:pt x="56777" y="434969"/>
                </a:lnTo>
                <a:lnTo>
                  <a:pt x="28505" y="374968"/>
                </a:lnTo>
                <a:lnTo>
                  <a:pt x="9580" y="310989"/>
                </a:lnTo>
                <a:lnTo>
                  <a:pt x="664" y="245265"/>
                </a:lnTo>
                <a:lnTo>
                  <a:pt x="0" y="211888"/>
                </a:lnTo>
                <a:lnTo>
                  <a:pt x="7817" y="175288"/>
                </a:lnTo>
                <a:lnTo>
                  <a:pt x="26315" y="139704"/>
                </a:lnTo>
                <a:lnTo>
                  <a:pt x="53653" y="106100"/>
                </a:lnTo>
                <a:lnTo>
                  <a:pt x="87990" y="75438"/>
                </a:lnTo>
                <a:lnTo>
                  <a:pt x="127484" y="48683"/>
                </a:lnTo>
                <a:lnTo>
                  <a:pt x="170294" y="26798"/>
                </a:lnTo>
                <a:lnTo>
                  <a:pt x="214579" y="10746"/>
                </a:lnTo>
                <a:lnTo>
                  <a:pt x="258498" y="1492"/>
                </a:lnTo>
                <a:lnTo>
                  <a:pt x="300209" y="0"/>
                </a:lnTo>
                <a:lnTo>
                  <a:pt x="337872" y="7231"/>
                </a:lnTo>
                <a:lnTo>
                  <a:pt x="388019" y="35895"/>
                </a:lnTo>
                <a:lnTo>
                  <a:pt x="432613" y="72604"/>
                </a:lnTo>
                <a:lnTo>
                  <a:pt x="445027" y="116183"/>
                </a:lnTo>
                <a:lnTo>
                  <a:pt x="450116" y="162272"/>
                </a:lnTo>
                <a:lnTo>
                  <a:pt x="448518" y="209700"/>
                </a:lnTo>
                <a:lnTo>
                  <a:pt x="440868" y="257298"/>
                </a:lnTo>
                <a:lnTo>
                  <a:pt x="427804" y="303894"/>
                </a:lnTo>
                <a:lnTo>
                  <a:pt x="409962" y="348318"/>
                </a:lnTo>
                <a:lnTo>
                  <a:pt x="387977" y="389400"/>
                </a:lnTo>
                <a:lnTo>
                  <a:pt x="362487" y="425969"/>
                </a:lnTo>
                <a:lnTo>
                  <a:pt x="334128" y="456854"/>
                </a:lnTo>
                <a:lnTo>
                  <a:pt x="303536" y="480885"/>
                </a:lnTo>
                <a:lnTo>
                  <a:pt x="225931" y="508404"/>
                </a:lnTo>
                <a:lnTo>
                  <a:pt x="180343" y="511284"/>
                </a:lnTo>
                <a:close/>
              </a:path>
            </a:pathLst>
          </a:custGeom>
          <a:solidFill>
            <a:srgbClr val="FFDBC8"/>
          </a:solidFill>
        </p:spPr>
        <p:txBody>
          <a:bodyPr wrap="square" lIns="0" tIns="0" rIns="0" bIns="0" rtlCol="0"/>
          <a:lstStyle/>
          <a:p>
            <a:endParaRPr/>
          </a:p>
        </p:txBody>
      </p:sp>
      <p:sp>
        <p:nvSpPr>
          <p:cNvPr id="20" name="TextBox 19">
            <a:extLst>
              <a:ext uri="{FF2B5EF4-FFF2-40B4-BE49-F238E27FC236}">
                <a16:creationId xmlns:a16="http://schemas.microsoft.com/office/drawing/2014/main" id="{4A2BE5AE-1E32-DEC3-5CDA-45F1E0E366F0}"/>
              </a:ext>
            </a:extLst>
          </p:cNvPr>
          <p:cNvSpPr txBox="1"/>
          <p:nvPr/>
        </p:nvSpPr>
        <p:spPr>
          <a:xfrm>
            <a:off x="1158209" y="913491"/>
            <a:ext cx="9144000" cy="4566378"/>
          </a:xfrm>
          <a:prstGeom prst="rect">
            <a:avLst/>
          </a:prstGeom>
          <a:noFill/>
        </p:spPr>
        <p:txBody>
          <a:bodyPr wrap="square">
            <a:spAutoFit/>
          </a:bodyPr>
          <a:lstStyle/>
          <a:p>
            <a:pPr marL="914400" indent="-914400">
              <a:lnSpc>
                <a:spcPct val="150000"/>
              </a:lnSpc>
              <a:buFont typeface="+mj-lt"/>
              <a:buAutoNum type="arabicParenR"/>
            </a:pPr>
            <a:r>
              <a:rPr lang="en-US" sz="5000" dirty="0">
                <a:latin typeface="Trade Gothic Next Cond" panose="020B0506040303020004" pitchFamily="34" charset="0"/>
              </a:rPr>
              <a:t>Aya Gamal</a:t>
            </a:r>
            <a:endParaRPr lang="ar-EG" sz="5000" dirty="0">
              <a:latin typeface="Trade Gothic Next Cond" panose="020B0506040303020004" pitchFamily="34" charset="0"/>
            </a:endParaRPr>
          </a:p>
          <a:p>
            <a:pPr marL="914400" indent="-914400">
              <a:lnSpc>
                <a:spcPct val="150000"/>
              </a:lnSpc>
              <a:buFont typeface="+mj-lt"/>
              <a:buAutoNum type="arabicParenR"/>
            </a:pPr>
            <a:r>
              <a:rPr lang="en-US" sz="5000" dirty="0">
                <a:latin typeface="Trade Gothic Next Cond" panose="020B0506040303020004" pitchFamily="34" charset="0"/>
              </a:rPr>
              <a:t>Dalia Tarek</a:t>
            </a:r>
            <a:r>
              <a:rPr lang="ar-EG" sz="5000" dirty="0">
                <a:latin typeface="Trade Gothic Next Cond" panose="020B0506040303020004" pitchFamily="34" charset="0"/>
              </a:rPr>
              <a:t> </a:t>
            </a:r>
          </a:p>
          <a:p>
            <a:pPr marL="914400" indent="-914400">
              <a:lnSpc>
                <a:spcPct val="150000"/>
              </a:lnSpc>
              <a:buFont typeface="+mj-lt"/>
              <a:buAutoNum type="arabicParenR"/>
            </a:pPr>
            <a:r>
              <a:rPr lang="en-US" sz="5000" dirty="0">
                <a:latin typeface="Trade Gothic Next Cond" panose="020B0506040303020004" pitchFamily="34" charset="0"/>
              </a:rPr>
              <a:t>Hanen Mahmoud</a:t>
            </a:r>
            <a:endParaRPr lang="ar-EG" sz="5000" dirty="0">
              <a:latin typeface="Trade Gothic Next Cond" panose="020B0506040303020004" pitchFamily="34" charset="0"/>
            </a:endParaRPr>
          </a:p>
          <a:p>
            <a:pPr marL="914400" indent="-914400">
              <a:lnSpc>
                <a:spcPct val="150000"/>
              </a:lnSpc>
              <a:buFont typeface="+mj-lt"/>
              <a:buAutoNum type="arabicParenR"/>
            </a:pPr>
            <a:r>
              <a:rPr lang="en-US" sz="5000" dirty="0">
                <a:latin typeface="Trade Gothic Next Cond" panose="020B0506040303020004" pitchFamily="34" charset="0"/>
              </a:rPr>
              <a:t>Dina Ahmed</a:t>
            </a:r>
            <a:endParaRPr lang="ar-EG" sz="5000" dirty="0">
              <a:latin typeface="Trade Gothic Next Cond" panose="020B0506040303020004" pitchFamily="34" charset="0"/>
            </a:endParaRPr>
          </a:p>
        </p:txBody>
      </p:sp>
      <p:pic>
        <p:nvPicPr>
          <p:cNvPr id="21" name="Google Shape;667;p49">
            <a:extLst>
              <a:ext uri="{FF2B5EF4-FFF2-40B4-BE49-F238E27FC236}">
                <a16:creationId xmlns:a16="http://schemas.microsoft.com/office/drawing/2014/main" id="{9FC0770E-B4DF-35A2-F78C-02976187C361}"/>
              </a:ext>
            </a:extLst>
          </p:cNvPr>
          <p:cNvPicPr preferRelativeResize="0"/>
          <p:nvPr/>
        </p:nvPicPr>
        <p:blipFill rotWithShape="1">
          <a:blip r:embed="rId2">
            <a:alphaModFix/>
          </a:blip>
          <a:srcRect t="16547" b="16540"/>
          <a:stretch/>
        </p:blipFill>
        <p:spPr>
          <a:xfrm>
            <a:off x="5724271" y="4737596"/>
            <a:ext cx="7811998" cy="52271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66596" y="2"/>
            <a:ext cx="2426970" cy="3432175"/>
            <a:chOff x="566596" y="2"/>
            <a:chExt cx="2426970" cy="3432175"/>
          </a:xfrm>
        </p:grpSpPr>
        <p:sp>
          <p:nvSpPr>
            <p:cNvPr id="3" name="object 3"/>
            <p:cNvSpPr/>
            <p:nvPr/>
          </p:nvSpPr>
          <p:spPr>
            <a:xfrm>
              <a:off x="1785162" y="11"/>
              <a:ext cx="1208405" cy="2832100"/>
            </a:xfrm>
            <a:custGeom>
              <a:avLst/>
              <a:gdLst/>
              <a:ahLst/>
              <a:cxnLst/>
              <a:rect l="l" t="t" r="r" b="b"/>
              <a:pathLst>
                <a:path w="1208405" h="2832100">
                  <a:moveTo>
                    <a:pt x="472706" y="2414409"/>
                  </a:moveTo>
                  <a:lnTo>
                    <a:pt x="468807" y="2331923"/>
                  </a:lnTo>
                  <a:lnTo>
                    <a:pt x="467855" y="2298839"/>
                  </a:lnTo>
                  <a:lnTo>
                    <a:pt x="468401" y="2265781"/>
                  </a:lnTo>
                  <a:lnTo>
                    <a:pt x="466128" y="2233041"/>
                  </a:lnTo>
                  <a:lnTo>
                    <a:pt x="461048" y="2200605"/>
                  </a:lnTo>
                  <a:lnTo>
                    <a:pt x="453161" y="2168499"/>
                  </a:lnTo>
                  <a:lnTo>
                    <a:pt x="435571" y="2121674"/>
                  </a:lnTo>
                  <a:lnTo>
                    <a:pt x="427253" y="2098217"/>
                  </a:lnTo>
                  <a:lnTo>
                    <a:pt x="408470" y="2053399"/>
                  </a:lnTo>
                  <a:lnTo>
                    <a:pt x="373443" y="2030603"/>
                  </a:lnTo>
                  <a:lnTo>
                    <a:pt x="367449" y="2029548"/>
                  </a:lnTo>
                  <a:lnTo>
                    <a:pt x="346202" y="2024392"/>
                  </a:lnTo>
                  <a:lnTo>
                    <a:pt x="302552" y="2015718"/>
                  </a:lnTo>
                  <a:lnTo>
                    <a:pt x="263194" y="2005723"/>
                  </a:lnTo>
                  <a:lnTo>
                    <a:pt x="244779" y="2002345"/>
                  </a:lnTo>
                  <a:lnTo>
                    <a:pt x="226187" y="2000300"/>
                  </a:lnTo>
                  <a:lnTo>
                    <a:pt x="207391" y="1999564"/>
                  </a:lnTo>
                  <a:lnTo>
                    <a:pt x="188595" y="2000148"/>
                  </a:lnTo>
                  <a:lnTo>
                    <a:pt x="133299" y="2009813"/>
                  </a:lnTo>
                  <a:lnTo>
                    <a:pt x="90271" y="2033778"/>
                  </a:lnTo>
                  <a:lnTo>
                    <a:pt x="59613" y="2083193"/>
                  </a:lnTo>
                  <a:lnTo>
                    <a:pt x="44805" y="2139416"/>
                  </a:lnTo>
                  <a:lnTo>
                    <a:pt x="42405" y="2179878"/>
                  </a:lnTo>
                  <a:lnTo>
                    <a:pt x="38481" y="2220277"/>
                  </a:lnTo>
                  <a:lnTo>
                    <a:pt x="33642" y="2260650"/>
                  </a:lnTo>
                  <a:lnTo>
                    <a:pt x="22631" y="2343658"/>
                  </a:lnTo>
                  <a:lnTo>
                    <a:pt x="10160" y="2428938"/>
                  </a:lnTo>
                  <a:lnTo>
                    <a:pt x="5308" y="2471674"/>
                  </a:lnTo>
                  <a:lnTo>
                    <a:pt x="2501" y="2509736"/>
                  </a:lnTo>
                  <a:lnTo>
                    <a:pt x="723" y="2547823"/>
                  </a:lnTo>
                  <a:lnTo>
                    <a:pt x="0" y="2585961"/>
                  </a:lnTo>
                  <a:lnTo>
                    <a:pt x="304" y="2624124"/>
                  </a:lnTo>
                  <a:lnTo>
                    <a:pt x="6743" y="2671800"/>
                  </a:lnTo>
                  <a:lnTo>
                    <a:pt x="23749" y="2716796"/>
                  </a:lnTo>
                  <a:lnTo>
                    <a:pt x="50444" y="2756827"/>
                  </a:lnTo>
                  <a:lnTo>
                    <a:pt x="97624" y="2799092"/>
                  </a:lnTo>
                  <a:lnTo>
                    <a:pt x="138125" y="2820352"/>
                  </a:lnTo>
                  <a:lnTo>
                    <a:pt x="182651" y="2830817"/>
                  </a:lnTo>
                  <a:lnTo>
                    <a:pt x="197904" y="2831757"/>
                  </a:lnTo>
                  <a:lnTo>
                    <a:pt x="213182" y="2831427"/>
                  </a:lnTo>
                  <a:lnTo>
                    <a:pt x="258102" y="2822752"/>
                  </a:lnTo>
                  <a:lnTo>
                    <a:pt x="299415" y="2803131"/>
                  </a:lnTo>
                  <a:lnTo>
                    <a:pt x="349046" y="2759405"/>
                  </a:lnTo>
                  <a:lnTo>
                    <a:pt x="381406" y="2720911"/>
                  </a:lnTo>
                  <a:lnTo>
                    <a:pt x="408978" y="2678874"/>
                  </a:lnTo>
                  <a:lnTo>
                    <a:pt x="431787" y="2633294"/>
                  </a:lnTo>
                  <a:lnTo>
                    <a:pt x="450621" y="2583751"/>
                  </a:lnTo>
                  <a:lnTo>
                    <a:pt x="461835" y="2531681"/>
                  </a:lnTo>
                  <a:lnTo>
                    <a:pt x="468261" y="2475700"/>
                  </a:lnTo>
                  <a:lnTo>
                    <a:pt x="472706" y="2414409"/>
                  </a:lnTo>
                  <a:close/>
                </a:path>
                <a:path w="1208405" h="2832100">
                  <a:moveTo>
                    <a:pt x="1208239" y="0"/>
                  </a:moveTo>
                  <a:lnTo>
                    <a:pt x="387642" y="0"/>
                  </a:lnTo>
                  <a:lnTo>
                    <a:pt x="381152" y="73672"/>
                  </a:lnTo>
                  <a:lnTo>
                    <a:pt x="381927" y="76885"/>
                  </a:lnTo>
                  <a:lnTo>
                    <a:pt x="381838" y="140385"/>
                  </a:lnTo>
                  <a:lnTo>
                    <a:pt x="379882" y="200609"/>
                  </a:lnTo>
                  <a:lnTo>
                    <a:pt x="372084" y="303974"/>
                  </a:lnTo>
                  <a:lnTo>
                    <a:pt x="359321" y="458952"/>
                  </a:lnTo>
                  <a:lnTo>
                    <a:pt x="349338" y="562178"/>
                  </a:lnTo>
                  <a:lnTo>
                    <a:pt x="341896" y="654964"/>
                  </a:lnTo>
                  <a:lnTo>
                    <a:pt x="336550" y="701205"/>
                  </a:lnTo>
                  <a:lnTo>
                    <a:pt x="327228" y="747014"/>
                  </a:lnTo>
                  <a:lnTo>
                    <a:pt x="311734" y="792137"/>
                  </a:lnTo>
                  <a:lnTo>
                    <a:pt x="284124" y="843089"/>
                  </a:lnTo>
                  <a:lnTo>
                    <a:pt x="282079" y="850353"/>
                  </a:lnTo>
                  <a:lnTo>
                    <a:pt x="273469" y="936117"/>
                  </a:lnTo>
                  <a:lnTo>
                    <a:pt x="263575" y="999909"/>
                  </a:lnTo>
                  <a:lnTo>
                    <a:pt x="256387" y="1037704"/>
                  </a:lnTo>
                  <a:lnTo>
                    <a:pt x="249923" y="1075537"/>
                  </a:lnTo>
                  <a:lnTo>
                    <a:pt x="245643" y="1113472"/>
                  </a:lnTo>
                  <a:lnTo>
                    <a:pt x="237858" y="1206881"/>
                  </a:lnTo>
                  <a:lnTo>
                    <a:pt x="237134" y="1253782"/>
                  </a:lnTo>
                  <a:lnTo>
                    <a:pt x="242138" y="1300975"/>
                  </a:lnTo>
                  <a:lnTo>
                    <a:pt x="244386" y="1329474"/>
                  </a:lnTo>
                  <a:lnTo>
                    <a:pt x="245376" y="1357985"/>
                  </a:lnTo>
                  <a:lnTo>
                    <a:pt x="245097" y="1386509"/>
                  </a:lnTo>
                  <a:lnTo>
                    <a:pt x="243560" y="1415059"/>
                  </a:lnTo>
                  <a:lnTo>
                    <a:pt x="242938" y="1435760"/>
                  </a:lnTo>
                  <a:lnTo>
                    <a:pt x="243941" y="1477098"/>
                  </a:lnTo>
                  <a:lnTo>
                    <a:pt x="251879" y="1532572"/>
                  </a:lnTo>
                  <a:lnTo>
                    <a:pt x="266814" y="1602168"/>
                  </a:lnTo>
                  <a:lnTo>
                    <a:pt x="273024" y="1637017"/>
                  </a:lnTo>
                  <a:lnTo>
                    <a:pt x="297472" y="1708924"/>
                  </a:lnTo>
                  <a:lnTo>
                    <a:pt x="333184" y="1779130"/>
                  </a:lnTo>
                  <a:lnTo>
                    <a:pt x="378193" y="1835492"/>
                  </a:lnTo>
                  <a:lnTo>
                    <a:pt x="406488" y="1861629"/>
                  </a:lnTo>
                  <a:lnTo>
                    <a:pt x="433412" y="1888248"/>
                  </a:lnTo>
                  <a:lnTo>
                    <a:pt x="468325" y="1920430"/>
                  </a:lnTo>
                  <a:lnTo>
                    <a:pt x="506234" y="1947964"/>
                  </a:lnTo>
                  <a:lnTo>
                    <a:pt x="547116" y="1970836"/>
                  </a:lnTo>
                  <a:lnTo>
                    <a:pt x="590981" y="1989048"/>
                  </a:lnTo>
                  <a:lnTo>
                    <a:pt x="646798" y="2006612"/>
                  </a:lnTo>
                  <a:lnTo>
                    <a:pt x="704684" y="2015185"/>
                  </a:lnTo>
                  <a:lnTo>
                    <a:pt x="731901" y="2016086"/>
                  </a:lnTo>
                  <a:lnTo>
                    <a:pt x="759015" y="2015223"/>
                  </a:lnTo>
                  <a:lnTo>
                    <a:pt x="812901" y="2008225"/>
                  </a:lnTo>
                  <a:lnTo>
                    <a:pt x="865441" y="1994369"/>
                  </a:lnTo>
                  <a:lnTo>
                    <a:pt x="932688" y="1966302"/>
                  </a:lnTo>
                  <a:lnTo>
                    <a:pt x="976871" y="1933638"/>
                  </a:lnTo>
                  <a:lnTo>
                    <a:pt x="1014818" y="1884946"/>
                  </a:lnTo>
                  <a:lnTo>
                    <a:pt x="1033487" y="1831263"/>
                  </a:lnTo>
                  <a:lnTo>
                    <a:pt x="1034351" y="1822348"/>
                  </a:lnTo>
                  <a:lnTo>
                    <a:pt x="1036218" y="1813725"/>
                  </a:lnTo>
                  <a:lnTo>
                    <a:pt x="1039114" y="1805381"/>
                  </a:lnTo>
                  <a:lnTo>
                    <a:pt x="1043025" y="1797316"/>
                  </a:lnTo>
                  <a:lnTo>
                    <a:pt x="1056995" y="1751304"/>
                  </a:lnTo>
                  <a:lnTo>
                    <a:pt x="1059332" y="1704632"/>
                  </a:lnTo>
                  <a:lnTo>
                    <a:pt x="1057541" y="1657718"/>
                  </a:lnTo>
                  <a:lnTo>
                    <a:pt x="1059827" y="1594485"/>
                  </a:lnTo>
                  <a:lnTo>
                    <a:pt x="1057313" y="1561147"/>
                  </a:lnTo>
                  <a:lnTo>
                    <a:pt x="1056906" y="1544497"/>
                  </a:lnTo>
                  <a:lnTo>
                    <a:pt x="1058075" y="1525447"/>
                  </a:lnTo>
                  <a:lnTo>
                    <a:pt x="1063942" y="1468374"/>
                  </a:lnTo>
                  <a:lnTo>
                    <a:pt x="1085951" y="1202016"/>
                  </a:lnTo>
                  <a:lnTo>
                    <a:pt x="1092492" y="1132255"/>
                  </a:lnTo>
                  <a:lnTo>
                    <a:pt x="1103007" y="1036459"/>
                  </a:lnTo>
                  <a:lnTo>
                    <a:pt x="1110056" y="984402"/>
                  </a:lnTo>
                  <a:lnTo>
                    <a:pt x="1120178" y="928649"/>
                  </a:lnTo>
                  <a:lnTo>
                    <a:pt x="1132941" y="869226"/>
                  </a:lnTo>
                  <a:lnTo>
                    <a:pt x="1138034" y="839393"/>
                  </a:lnTo>
                  <a:lnTo>
                    <a:pt x="1143114" y="799884"/>
                  </a:lnTo>
                  <a:lnTo>
                    <a:pt x="1147381" y="760298"/>
                  </a:lnTo>
                  <a:lnTo>
                    <a:pt x="1154391" y="680986"/>
                  </a:lnTo>
                  <a:lnTo>
                    <a:pt x="1162761" y="570268"/>
                  </a:lnTo>
                  <a:lnTo>
                    <a:pt x="1170012" y="459486"/>
                  </a:lnTo>
                  <a:lnTo>
                    <a:pt x="1170368" y="441363"/>
                  </a:lnTo>
                  <a:lnTo>
                    <a:pt x="1169644" y="405028"/>
                  </a:lnTo>
                  <a:lnTo>
                    <a:pt x="1170736" y="386956"/>
                  </a:lnTo>
                  <a:lnTo>
                    <a:pt x="1176185" y="347497"/>
                  </a:lnTo>
                  <a:lnTo>
                    <a:pt x="1188364" y="268668"/>
                  </a:lnTo>
                  <a:lnTo>
                    <a:pt x="1192796" y="229158"/>
                  </a:lnTo>
                  <a:lnTo>
                    <a:pt x="1200391" y="127622"/>
                  </a:lnTo>
                  <a:lnTo>
                    <a:pt x="1208239" y="0"/>
                  </a:lnTo>
                  <a:close/>
                </a:path>
              </a:pathLst>
            </a:custGeom>
            <a:solidFill>
              <a:srgbClr val="CAEBD9"/>
            </a:solidFill>
          </p:spPr>
          <p:txBody>
            <a:bodyPr wrap="square" lIns="0" tIns="0" rIns="0" bIns="0" rtlCol="0"/>
            <a:lstStyle/>
            <a:p>
              <a:endParaRPr/>
            </a:p>
          </p:txBody>
        </p:sp>
        <p:sp>
          <p:nvSpPr>
            <p:cNvPr id="4" name="object 4"/>
            <p:cNvSpPr/>
            <p:nvPr/>
          </p:nvSpPr>
          <p:spPr>
            <a:xfrm>
              <a:off x="697077" y="11"/>
              <a:ext cx="2192020" cy="3432175"/>
            </a:xfrm>
            <a:custGeom>
              <a:avLst/>
              <a:gdLst/>
              <a:ahLst/>
              <a:cxnLst/>
              <a:rect l="l" t="t" r="r" b="b"/>
              <a:pathLst>
                <a:path w="2192020" h="3432175">
                  <a:moveTo>
                    <a:pt x="587844" y="312089"/>
                  </a:moveTo>
                  <a:lnTo>
                    <a:pt x="585978" y="257289"/>
                  </a:lnTo>
                  <a:lnTo>
                    <a:pt x="582955" y="202463"/>
                  </a:lnTo>
                  <a:lnTo>
                    <a:pt x="578091" y="159854"/>
                  </a:lnTo>
                  <a:lnTo>
                    <a:pt x="570407" y="117233"/>
                  </a:lnTo>
                  <a:lnTo>
                    <a:pt x="566077" y="74587"/>
                  </a:lnTo>
                  <a:lnTo>
                    <a:pt x="571246" y="31902"/>
                  </a:lnTo>
                  <a:lnTo>
                    <a:pt x="572033" y="25234"/>
                  </a:lnTo>
                  <a:lnTo>
                    <a:pt x="570852" y="18935"/>
                  </a:lnTo>
                  <a:lnTo>
                    <a:pt x="567690" y="13004"/>
                  </a:lnTo>
                  <a:lnTo>
                    <a:pt x="561581" y="0"/>
                  </a:lnTo>
                  <a:lnTo>
                    <a:pt x="78689" y="0"/>
                  </a:lnTo>
                  <a:lnTo>
                    <a:pt x="74460" y="5892"/>
                  </a:lnTo>
                  <a:lnTo>
                    <a:pt x="59524" y="27216"/>
                  </a:lnTo>
                  <a:lnTo>
                    <a:pt x="51092" y="49174"/>
                  </a:lnTo>
                  <a:lnTo>
                    <a:pt x="46355" y="71564"/>
                  </a:lnTo>
                  <a:lnTo>
                    <a:pt x="42494" y="94157"/>
                  </a:lnTo>
                  <a:lnTo>
                    <a:pt x="28143" y="166204"/>
                  </a:lnTo>
                  <a:lnTo>
                    <a:pt x="21628" y="202285"/>
                  </a:lnTo>
                  <a:lnTo>
                    <a:pt x="16421" y="238467"/>
                  </a:lnTo>
                  <a:lnTo>
                    <a:pt x="10871" y="266458"/>
                  </a:lnTo>
                  <a:lnTo>
                    <a:pt x="3898" y="294360"/>
                  </a:lnTo>
                  <a:lnTo>
                    <a:pt x="0" y="322503"/>
                  </a:lnTo>
                  <a:lnTo>
                    <a:pt x="3632" y="351180"/>
                  </a:lnTo>
                  <a:lnTo>
                    <a:pt x="6985" y="360349"/>
                  </a:lnTo>
                  <a:lnTo>
                    <a:pt x="8978" y="369709"/>
                  </a:lnTo>
                  <a:lnTo>
                    <a:pt x="9601" y="379260"/>
                  </a:lnTo>
                  <a:lnTo>
                    <a:pt x="8864" y="389001"/>
                  </a:lnTo>
                  <a:lnTo>
                    <a:pt x="7607" y="394843"/>
                  </a:lnTo>
                  <a:lnTo>
                    <a:pt x="7150" y="400761"/>
                  </a:lnTo>
                  <a:lnTo>
                    <a:pt x="22136" y="445096"/>
                  </a:lnTo>
                  <a:lnTo>
                    <a:pt x="30645" y="453402"/>
                  </a:lnTo>
                  <a:lnTo>
                    <a:pt x="85001" y="513981"/>
                  </a:lnTo>
                  <a:lnTo>
                    <a:pt x="112547" y="544144"/>
                  </a:lnTo>
                  <a:lnTo>
                    <a:pt x="140741" y="574065"/>
                  </a:lnTo>
                  <a:lnTo>
                    <a:pt x="173786" y="600189"/>
                  </a:lnTo>
                  <a:lnTo>
                    <a:pt x="214985" y="619290"/>
                  </a:lnTo>
                  <a:lnTo>
                    <a:pt x="264007" y="632587"/>
                  </a:lnTo>
                  <a:lnTo>
                    <a:pt x="320522" y="641273"/>
                  </a:lnTo>
                  <a:lnTo>
                    <a:pt x="336334" y="639991"/>
                  </a:lnTo>
                  <a:lnTo>
                    <a:pt x="382638" y="630047"/>
                  </a:lnTo>
                  <a:lnTo>
                    <a:pt x="423418" y="606793"/>
                  </a:lnTo>
                  <a:lnTo>
                    <a:pt x="460806" y="578434"/>
                  </a:lnTo>
                  <a:lnTo>
                    <a:pt x="495706" y="542886"/>
                  </a:lnTo>
                  <a:lnTo>
                    <a:pt x="520776" y="499833"/>
                  </a:lnTo>
                  <a:lnTo>
                    <a:pt x="530783" y="479679"/>
                  </a:lnTo>
                  <a:lnTo>
                    <a:pt x="543153" y="459943"/>
                  </a:lnTo>
                  <a:lnTo>
                    <a:pt x="555802" y="440245"/>
                  </a:lnTo>
                  <a:lnTo>
                    <a:pt x="566674" y="420179"/>
                  </a:lnTo>
                  <a:lnTo>
                    <a:pt x="583196" y="366496"/>
                  </a:lnTo>
                  <a:lnTo>
                    <a:pt x="587844" y="312089"/>
                  </a:lnTo>
                  <a:close/>
                </a:path>
                <a:path w="2192020" h="3432175">
                  <a:moveTo>
                    <a:pt x="1110132" y="914895"/>
                  </a:moveTo>
                  <a:lnTo>
                    <a:pt x="1102334" y="825639"/>
                  </a:lnTo>
                  <a:lnTo>
                    <a:pt x="1097876" y="781037"/>
                  </a:lnTo>
                  <a:lnTo>
                    <a:pt x="1092200" y="736485"/>
                  </a:lnTo>
                  <a:lnTo>
                    <a:pt x="1071676" y="699604"/>
                  </a:lnTo>
                  <a:lnTo>
                    <a:pt x="1033043" y="676363"/>
                  </a:lnTo>
                  <a:lnTo>
                    <a:pt x="977074" y="650252"/>
                  </a:lnTo>
                  <a:lnTo>
                    <a:pt x="935926" y="634225"/>
                  </a:lnTo>
                  <a:lnTo>
                    <a:pt x="897470" y="625030"/>
                  </a:lnTo>
                  <a:lnTo>
                    <a:pt x="857999" y="622554"/>
                  </a:lnTo>
                  <a:lnTo>
                    <a:pt x="844778" y="623252"/>
                  </a:lnTo>
                  <a:lnTo>
                    <a:pt x="805789" y="629818"/>
                  </a:lnTo>
                  <a:lnTo>
                    <a:pt x="768451" y="643001"/>
                  </a:lnTo>
                  <a:lnTo>
                    <a:pt x="698766" y="695744"/>
                  </a:lnTo>
                  <a:lnTo>
                    <a:pt x="664959" y="739965"/>
                  </a:lnTo>
                  <a:lnTo>
                    <a:pt x="639457" y="786523"/>
                  </a:lnTo>
                  <a:lnTo>
                    <a:pt x="618121" y="834034"/>
                  </a:lnTo>
                  <a:lnTo>
                    <a:pt x="601421" y="876808"/>
                  </a:lnTo>
                  <a:lnTo>
                    <a:pt x="587209" y="920064"/>
                  </a:lnTo>
                  <a:lnTo>
                    <a:pt x="550037" y="1041882"/>
                  </a:lnTo>
                  <a:lnTo>
                    <a:pt x="496493" y="1203655"/>
                  </a:lnTo>
                  <a:lnTo>
                    <a:pt x="480580" y="1253794"/>
                  </a:lnTo>
                  <a:lnTo>
                    <a:pt x="465772" y="1304086"/>
                  </a:lnTo>
                  <a:lnTo>
                    <a:pt x="454063" y="1350772"/>
                  </a:lnTo>
                  <a:lnTo>
                    <a:pt x="443712" y="1397749"/>
                  </a:lnTo>
                  <a:lnTo>
                    <a:pt x="434721" y="1444993"/>
                  </a:lnTo>
                  <a:lnTo>
                    <a:pt x="427088" y="1492516"/>
                  </a:lnTo>
                  <a:lnTo>
                    <a:pt x="418909" y="1547571"/>
                  </a:lnTo>
                  <a:lnTo>
                    <a:pt x="411708" y="1602676"/>
                  </a:lnTo>
                  <a:lnTo>
                    <a:pt x="405130" y="1657819"/>
                  </a:lnTo>
                  <a:lnTo>
                    <a:pt x="395960" y="1739874"/>
                  </a:lnTo>
                  <a:lnTo>
                    <a:pt x="392557" y="1793811"/>
                  </a:lnTo>
                  <a:lnTo>
                    <a:pt x="392036" y="1820862"/>
                  </a:lnTo>
                  <a:lnTo>
                    <a:pt x="393255" y="1851075"/>
                  </a:lnTo>
                  <a:lnTo>
                    <a:pt x="397662" y="1911553"/>
                  </a:lnTo>
                  <a:lnTo>
                    <a:pt x="397522" y="1954999"/>
                  </a:lnTo>
                  <a:lnTo>
                    <a:pt x="405676" y="1993544"/>
                  </a:lnTo>
                  <a:lnTo>
                    <a:pt x="426110" y="2027224"/>
                  </a:lnTo>
                  <a:lnTo>
                    <a:pt x="435406" y="2036749"/>
                  </a:lnTo>
                  <a:lnTo>
                    <a:pt x="446849" y="2049221"/>
                  </a:lnTo>
                  <a:lnTo>
                    <a:pt x="476885" y="2084920"/>
                  </a:lnTo>
                  <a:lnTo>
                    <a:pt x="519747" y="2125700"/>
                  </a:lnTo>
                  <a:lnTo>
                    <a:pt x="567702" y="2160765"/>
                  </a:lnTo>
                  <a:lnTo>
                    <a:pt x="619569" y="2189251"/>
                  </a:lnTo>
                  <a:lnTo>
                    <a:pt x="659282" y="2205672"/>
                  </a:lnTo>
                  <a:lnTo>
                    <a:pt x="697649" y="2215578"/>
                  </a:lnTo>
                  <a:lnTo>
                    <a:pt x="737133" y="2219121"/>
                  </a:lnTo>
                  <a:lnTo>
                    <a:pt x="750392" y="2218867"/>
                  </a:lnTo>
                  <a:lnTo>
                    <a:pt x="789698" y="2213775"/>
                  </a:lnTo>
                  <a:lnTo>
                    <a:pt x="827697" y="2202332"/>
                  </a:lnTo>
                  <a:lnTo>
                    <a:pt x="866292" y="2182164"/>
                  </a:lnTo>
                  <a:lnTo>
                    <a:pt x="904875" y="2148459"/>
                  </a:lnTo>
                  <a:lnTo>
                    <a:pt x="934720" y="2106828"/>
                  </a:lnTo>
                  <a:lnTo>
                    <a:pt x="960818" y="2048637"/>
                  </a:lnTo>
                  <a:lnTo>
                    <a:pt x="978242" y="2005444"/>
                  </a:lnTo>
                  <a:lnTo>
                    <a:pt x="994714" y="1961870"/>
                  </a:lnTo>
                  <a:lnTo>
                    <a:pt x="1010234" y="1917954"/>
                  </a:lnTo>
                  <a:lnTo>
                    <a:pt x="1024801" y="1873669"/>
                  </a:lnTo>
                  <a:lnTo>
                    <a:pt x="1037158" y="1827733"/>
                  </a:lnTo>
                  <a:lnTo>
                    <a:pt x="1048397" y="1781543"/>
                  </a:lnTo>
                  <a:lnTo>
                    <a:pt x="1058545" y="1735112"/>
                  </a:lnTo>
                  <a:lnTo>
                    <a:pt x="1067587" y="1688439"/>
                  </a:lnTo>
                  <a:lnTo>
                    <a:pt x="1075537" y="1641538"/>
                  </a:lnTo>
                  <a:lnTo>
                    <a:pt x="1082001" y="1595767"/>
                  </a:lnTo>
                  <a:lnTo>
                    <a:pt x="1087221" y="1549869"/>
                  </a:lnTo>
                  <a:lnTo>
                    <a:pt x="1091222" y="1503857"/>
                  </a:lnTo>
                  <a:lnTo>
                    <a:pt x="1093990" y="1457718"/>
                  </a:lnTo>
                  <a:lnTo>
                    <a:pt x="1094092" y="1432344"/>
                  </a:lnTo>
                  <a:lnTo>
                    <a:pt x="1090625" y="1381366"/>
                  </a:lnTo>
                  <a:lnTo>
                    <a:pt x="1090409" y="1355877"/>
                  </a:lnTo>
                  <a:lnTo>
                    <a:pt x="1092822" y="1308354"/>
                  </a:lnTo>
                  <a:lnTo>
                    <a:pt x="1104201" y="1118273"/>
                  </a:lnTo>
                  <a:lnTo>
                    <a:pt x="1106258" y="1070749"/>
                  </a:lnTo>
                  <a:lnTo>
                    <a:pt x="1106538" y="1031887"/>
                  </a:lnTo>
                  <a:lnTo>
                    <a:pt x="1105242" y="992962"/>
                  </a:lnTo>
                  <a:lnTo>
                    <a:pt x="1101509" y="915047"/>
                  </a:lnTo>
                  <a:lnTo>
                    <a:pt x="1110132" y="914895"/>
                  </a:lnTo>
                  <a:close/>
                </a:path>
                <a:path w="2192020" h="3432175">
                  <a:moveTo>
                    <a:pt x="2191728" y="3167062"/>
                  </a:moveTo>
                  <a:lnTo>
                    <a:pt x="2190064" y="3119945"/>
                  </a:lnTo>
                  <a:lnTo>
                    <a:pt x="2187257" y="3072815"/>
                  </a:lnTo>
                  <a:lnTo>
                    <a:pt x="2176602" y="2931388"/>
                  </a:lnTo>
                  <a:lnTo>
                    <a:pt x="2160562" y="2692450"/>
                  </a:lnTo>
                  <a:lnTo>
                    <a:pt x="2157031" y="2620683"/>
                  </a:lnTo>
                  <a:lnTo>
                    <a:pt x="2149246" y="2549245"/>
                  </a:lnTo>
                  <a:lnTo>
                    <a:pt x="2143302" y="2519781"/>
                  </a:lnTo>
                  <a:lnTo>
                    <a:pt x="2138299" y="2490000"/>
                  </a:lnTo>
                  <a:lnTo>
                    <a:pt x="2136813" y="2459418"/>
                  </a:lnTo>
                  <a:lnTo>
                    <a:pt x="2141410" y="2427541"/>
                  </a:lnTo>
                  <a:lnTo>
                    <a:pt x="2136381" y="2348204"/>
                  </a:lnTo>
                  <a:lnTo>
                    <a:pt x="2121903" y="2274443"/>
                  </a:lnTo>
                  <a:lnTo>
                    <a:pt x="2095969" y="2232749"/>
                  </a:lnTo>
                  <a:lnTo>
                    <a:pt x="2055202" y="2195804"/>
                  </a:lnTo>
                  <a:lnTo>
                    <a:pt x="1998764" y="2164042"/>
                  </a:lnTo>
                  <a:lnTo>
                    <a:pt x="1953691" y="2150300"/>
                  </a:lnTo>
                  <a:lnTo>
                    <a:pt x="1909914" y="2145855"/>
                  </a:lnTo>
                  <a:lnTo>
                    <a:pt x="1883803" y="2149462"/>
                  </a:lnTo>
                  <a:lnTo>
                    <a:pt x="1833435" y="2163153"/>
                  </a:lnTo>
                  <a:lnTo>
                    <a:pt x="1794421" y="2176856"/>
                  </a:lnTo>
                  <a:lnTo>
                    <a:pt x="1744078" y="2216912"/>
                  </a:lnTo>
                  <a:lnTo>
                    <a:pt x="1723567" y="2261362"/>
                  </a:lnTo>
                  <a:lnTo>
                    <a:pt x="1715262" y="2300541"/>
                  </a:lnTo>
                  <a:lnTo>
                    <a:pt x="1711248" y="2367000"/>
                  </a:lnTo>
                  <a:lnTo>
                    <a:pt x="1704886" y="2413050"/>
                  </a:lnTo>
                  <a:lnTo>
                    <a:pt x="1697761" y="2459024"/>
                  </a:lnTo>
                  <a:lnTo>
                    <a:pt x="1692910" y="2505125"/>
                  </a:lnTo>
                  <a:lnTo>
                    <a:pt x="1693329" y="2551531"/>
                  </a:lnTo>
                  <a:lnTo>
                    <a:pt x="1692160" y="2564231"/>
                  </a:lnTo>
                  <a:lnTo>
                    <a:pt x="1686369" y="2610739"/>
                  </a:lnTo>
                  <a:lnTo>
                    <a:pt x="1681848" y="2678798"/>
                  </a:lnTo>
                  <a:lnTo>
                    <a:pt x="1680895" y="2712897"/>
                  </a:lnTo>
                  <a:lnTo>
                    <a:pt x="1683524" y="2752547"/>
                  </a:lnTo>
                  <a:lnTo>
                    <a:pt x="1684794" y="2792196"/>
                  </a:lnTo>
                  <a:lnTo>
                    <a:pt x="1684743" y="2831884"/>
                  </a:lnTo>
                  <a:lnTo>
                    <a:pt x="1683346" y="2871584"/>
                  </a:lnTo>
                  <a:lnTo>
                    <a:pt x="1677771" y="2922270"/>
                  </a:lnTo>
                  <a:lnTo>
                    <a:pt x="1673885" y="2973019"/>
                  </a:lnTo>
                  <a:lnTo>
                    <a:pt x="1671675" y="3023844"/>
                  </a:lnTo>
                  <a:lnTo>
                    <a:pt x="1671142" y="3074746"/>
                  </a:lnTo>
                  <a:lnTo>
                    <a:pt x="1672297" y="3125711"/>
                  </a:lnTo>
                  <a:lnTo>
                    <a:pt x="1677009" y="3180219"/>
                  </a:lnTo>
                  <a:lnTo>
                    <a:pt x="1688147" y="3233775"/>
                  </a:lnTo>
                  <a:lnTo>
                    <a:pt x="1704594" y="3279991"/>
                  </a:lnTo>
                  <a:lnTo>
                    <a:pt x="1728990" y="3322548"/>
                  </a:lnTo>
                  <a:lnTo>
                    <a:pt x="1760448" y="3360191"/>
                  </a:lnTo>
                  <a:lnTo>
                    <a:pt x="1798091" y="3391662"/>
                  </a:lnTo>
                  <a:lnTo>
                    <a:pt x="1836877" y="3412515"/>
                  </a:lnTo>
                  <a:lnTo>
                    <a:pt x="1878876" y="3425964"/>
                  </a:lnTo>
                  <a:lnTo>
                    <a:pt x="1922614" y="3431540"/>
                  </a:lnTo>
                  <a:lnTo>
                    <a:pt x="1937296" y="3431603"/>
                  </a:lnTo>
                  <a:lnTo>
                    <a:pt x="1951951" y="3430778"/>
                  </a:lnTo>
                  <a:lnTo>
                    <a:pt x="1995347" y="3422967"/>
                  </a:lnTo>
                  <a:lnTo>
                    <a:pt x="2043264" y="3403104"/>
                  </a:lnTo>
                  <a:lnTo>
                    <a:pt x="2080628" y="3378212"/>
                  </a:lnTo>
                  <a:lnTo>
                    <a:pt x="2131644" y="3327501"/>
                  </a:lnTo>
                  <a:lnTo>
                    <a:pt x="2158187" y="3289706"/>
                  </a:lnTo>
                  <a:lnTo>
                    <a:pt x="2177224" y="3250298"/>
                  </a:lnTo>
                  <a:lnTo>
                    <a:pt x="2188502" y="3209391"/>
                  </a:lnTo>
                  <a:lnTo>
                    <a:pt x="2191728" y="3167062"/>
                  </a:lnTo>
                  <a:close/>
                </a:path>
              </a:pathLst>
            </a:custGeom>
            <a:solidFill>
              <a:srgbClr val="E9D3CA"/>
            </a:solidFill>
          </p:spPr>
          <p:txBody>
            <a:bodyPr wrap="square" lIns="0" tIns="0" rIns="0" bIns="0" rtlCol="0"/>
            <a:lstStyle/>
            <a:p>
              <a:endParaRPr/>
            </a:p>
          </p:txBody>
        </p:sp>
        <p:sp>
          <p:nvSpPr>
            <p:cNvPr id="5" name="object 5"/>
            <p:cNvSpPr/>
            <p:nvPr/>
          </p:nvSpPr>
          <p:spPr>
            <a:xfrm>
              <a:off x="566585" y="11"/>
              <a:ext cx="1376045" cy="1678305"/>
            </a:xfrm>
            <a:custGeom>
              <a:avLst/>
              <a:gdLst/>
              <a:ahLst/>
              <a:cxnLst/>
              <a:rect l="l" t="t" r="r" b="b"/>
              <a:pathLst>
                <a:path w="1376045" h="1678305">
                  <a:moveTo>
                    <a:pt x="424027" y="1048156"/>
                  </a:moveTo>
                  <a:lnTo>
                    <a:pt x="408686" y="1003846"/>
                  </a:lnTo>
                  <a:lnTo>
                    <a:pt x="348183" y="973620"/>
                  </a:lnTo>
                  <a:lnTo>
                    <a:pt x="293789" y="961656"/>
                  </a:lnTo>
                  <a:lnTo>
                    <a:pt x="243916" y="960831"/>
                  </a:lnTo>
                  <a:lnTo>
                    <a:pt x="199656" y="970546"/>
                  </a:lnTo>
                  <a:lnTo>
                    <a:pt x="162140" y="990219"/>
                  </a:lnTo>
                  <a:lnTo>
                    <a:pt x="132448" y="1019238"/>
                  </a:lnTo>
                  <a:lnTo>
                    <a:pt x="101498" y="1083983"/>
                  </a:lnTo>
                  <a:lnTo>
                    <a:pt x="76441" y="1194752"/>
                  </a:lnTo>
                  <a:lnTo>
                    <a:pt x="50355" y="1326413"/>
                  </a:lnTo>
                  <a:lnTo>
                    <a:pt x="47053" y="1339430"/>
                  </a:lnTo>
                  <a:lnTo>
                    <a:pt x="34277" y="1378127"/>
                  </a:lnTo>
                  <a:lnTo>
                    <a:pt x="39509" y="1378940"/>
                  </a:lnTo>
                  <a:lnTo>
                    <a:pt x="36207" y="1404239"/>
                  </a:lnTo>
                  <a:lnTo>
                    <a:pt x="11785" y="1514779"/>
                  </a:lnTo>
                  <a:lnTo>
                    <a:pt x="850" y="1559039"/>
                  </a:lnTo>
                  <a:lnTo>
                    <a:pt x="0" y="1566672"/>
                  </a:lnTo>
                  <a:lnTo>
                    <a:pt x="7124" y="1604365"/>
                  </a:lnTo>
                  <a:lnTo>
                    <a:pt x="41427" y="1640865"/>
                  </a:lnTo>
                  <a:lnTo>
                    <a:pt x="84594" y="1663280"/>
                  </a:lnTo>
                  <a:lnTo>
                    <a:pt x="131622" y="1675726"/>
                  </a:lnTo>
                  <a:lnTo>
                    <a:pt x="168046" y="1678127"/>
                  </a:lnTo>
                  <a:lnTo>
                    <a:pt x="180238" y="1677593"/>
                  </a:lnTo>
                  <a:lnTo>
                    <a:pt x="225069" y="1669567"/>
                  </a:lnTo>
                  <a:lnTo>
                    <a:pt x="262305" y="1644916"/>
                  </a:lnTo>
                  <a:lnTo>
                    <a:pt x="295681" y="1592110"/>
                  </a:lnTo>
                  <a:lnTo>
                    <a:pt x="317284" y="1553730"/>
                  </a:lnTo>
                  <a:lnTo>
                    <a:pt x="335216" y="1514525"/>
                  </a:lnTo>
                  <a:lnTo>
                    <a:pt x="347116" y="1474025"/>
                  </a:lnTo>
                  <a:lnTo>
                    <a:pt x="357073" y="1424813"/>
                  </a:lnTo>
                  <a:lnTo>
                    <a:pt x="388861" y="1277150"/>
                  </a:lnTo>
                  <a:lnTo>
                    <a:pt x="414553" y="1164704"/>
                  </a:lnTo>
                  <a:lnTo>
                    <a:pt x="421868" y="1127112"/>
                  </a:lnTo>
                  <a:lnTo>
                    <a:pt x="423760" y="1107516"/>
                  </a:lnTo>
                  <a:lnTo>
                    <a:pt x="423240" y="1067904"/>
                  </a:lnTo>
                  <a:lnTo>
                    <a:pt x="424027" y="1048156"/>
                  </a:lnTo>
                  <a:close/>
                </a:path>
                <a:path w="1376045" h="1678305">
                  <a:moveTo>
                    <a:pt x="1375664" y="151485"/>
                  </a:moveTo>
                  <a:lnTo>
                    <a:pt x="1375105" y="110159"/>
                  </a:lnTo>
                  <a:lnTo>
                    <a:pt x="1372844" y="49047"/>
                  </a:lnTo>
                  <a:lnTo>
                    <a:pt x="1370088" y="0"/>
                  </a:lnTo>
                  <a:lnTo>
                    <a:pt x="994524" y="0"/>
                  </a:lnTo>
                  <a:lnTo>
                    <a:pt x="992746" y="4394"/>
                  </a:lnTo>
                  <a:lnTo>
                    <a:pt x="988377" y="19812"/>
                  </a:lnTo>
                  <a:lnTo>
                    <a:pt x="977480" y="67551"/>
                  </a:lnTo>
                  <a:lnTo>
                    <a:pt x="964222" y="114973"/>
                  </a:lnTo>
                  <a:lnTo>
                    <a:pt x="936002" y="209626"/>
                  </a:lnTo>
                  <a:lnTo>
                    <a:pt x="923683" y="257187"/>
                  </a:lnTo>
                  <a:lnTo>
                    <a:pt x="914311" y="305130"/>
                  </a:lnTo>
                  <a:lnTo>
                    <a:pt x="911745" y="326936"/>
                  </a:lnTo>
                  <a:lnTo>
                    <a:pt x="912393" y="348399"/>
                  </a:lnTo>
                  <a:lnTo>
                    <a:pt x="923366" y="390309"/>
                  </a:lnTo>
                  <a:lnTo>
                    <a:pt x="944664" y="423049"/>
                  </a:lnTo>
                  <a:lnTo>
                    <a:pt x="975677" y="447078"/>
                  </a:lnTo>
                  <a:lnTo>
                    <a:pt x="1029449" y="466915"/>
                  </a:lnTo>
                  <a:lnTo>
                    <a:pt x="1087843" y="487845"/>
                  </a:lnTo>
                  <a:lnTo>
                    <a:pt x="1117638" y="497484"/>
                  </a:lnTo>
                  <a:lnTo>
                    <a:pt x="1139596" y="503897"/>
                  </a:lnTo>
                  <a:lnTo>
                    <a:pt x="1161732" y="506818"/>
                  </a:lnTo>
                  <a:lnTo>
                    <a:pt x="1184059" y="506285"/>
                  </a:lnTo>
                  <a:lnTo>
                    <a:pt x="1235265" y="492721"/>
                  </a:lnTo>
                  <a:lnTo>
                    <a:pt x="1274864" y="470623"/>
                  </a:lnTo>
                  <a:lnTo>
                    <a:pt x="1308468" y="440321"/>
                  </a:lnTo>
                  <a:lnTo>
                    <a:pt x="1338186" y="390652"/>
                  </a:lnTo>
                  <a:lnTo>
                    <a:pt x="1356702" y="339369"/>
                  </a:lnTo>
                  <a:lnTo>
                    <a:pt x="1367345" y="287020"/>
                  </a:lnTo>
                  <a:lnTo>
                    <a:pt x="1373441" y="234137"/>
                  </a:lnTo>
                  <a:lnTo>
                    <a:pt x="1375105" y="192811"/>
                  </a:lnTo>
                  <a:lnTo>
                    <a:pt x="1375664" y="151485"/>
                  </a:lnTo>
                  <a:close/>
                </a:path>
              </a:pathLst>
            </a:custGeom>
            <a:solidFill>
              <a:srgbClr val="FFDBC8"/>
            </a:solidFill>
          </p:spPr>
          <p:txBody>
            <a:bodyPr wrap="square" lIns="0" tIns="0" rIns="0" bIns="0" rtlCol="0"/>
            <a:lstStyle/>
            <a:p>
              <a:endParaRPr/>
            </a:p>
          </p:txBody>
        </p:sp>
      </p:grpSp>
      <p:sp>
        <p:nvSpPr>
          <p:cNvPr id="6" name="object 6"/>
          <p:cNvSpPr/>
          <p:nvPr/>
        </p:nvSpPr>
        <p:spPr>
          <a:xfrm>
            <a:off x="15866448" y="6978197"/>
            <a:ext cx="1208405" cy="2318385"/>
          </a:xfrm>
          <a:custGeom>
            <a:avLst/>
            <a:gdLst/>
            <a:ahLst/>
            <a:cxnLst/>
            <a:rect l="l" t="t" r="r" b="b"/>
            <a:pathLst>
              <a:path w="1208405" h="2318384">
                <a:moveTo>
                  <a:pt x="650803" y="2318154"/>
                </a:moveTo>
                <a:lnTo>
                  <a:pt x="602123" y="2316187"/>
                </a:lnTo>
                <a:lnTo>
                  <a:pt x="553466" y="2311302"/>
                </a:lnTo>
                <a:lnTo>
                  <a:pt x="504909" y="2303297"/>
                </a:lnTo>
                <a:lnTo>
                  <a:pt x="456531" y="2291973"/>
                </a:lnTo>
                <a:lnTo>
                  <a:pt x="408409" y="2277129"/>
                </a:lnTo>
                <a:lnTo>
                  <a:pt x="353610" y="2256830"/>
                </a:lnTo>
                <a:lnTo>
                  <a:pt x="301271" y="2234140"/>
                </a:lnTo>
                <a:lnTo>
                  <a:pt x="253079" y="2208554"/>
                </a:lnTo>
                <a:lnTo>
                  <a:pt x="210722" y="2179570"/>
                </a:lnTo>
                <a:lnTo>
                  <a:pt x="175887" y="2146684"/>
                </a:lnTo>
                <a:lnTo>
                  <a:pt x="150261" y="2109395"/>
                </a:lnTo>
                <a:lnTo>
                  <a:pt x="135532" y="2067199"/>
                </a:lnTo>
                <a:lnTo>
                  <a:pt x="132006" y="2054045"/>
                </a:lnTo>
                <a:lnTo>
                  <a:pt x="126795" y="2041756"/>
                </a:lnTo>
                <a:lnTo>
                  <a:pt x="119898" y="2030330"/>
                </a:lnTo>
                <a:lnTo>
                  <a:pt x="111314" y="2019769"/>
                </a:lnTo>
                <a:lnTo>
                  <a:pt x="78209" y="1974523"/>
                </a:lnTo>
                <a:lnTo>
                  <a:pt x="59025" y="1927986"/>
                </a:lnTo>
                <a:lnTo>
                  <a:pt x="48810" y="1880661"/>
                </a:lnTo>
                <a:lnTo>
                  <a:pt x="30792" y="1736356"/>
                </a:lnTo>
                <a:lnTo>
                  <a:pt x="19851" y="1639694"/>
                </a:lnTo>
                <a:lnTo>
                  <a:pt x="15075" y="1591384"/>
                </a:lnTo>
                <a:lnTo>
                  <a:pt x="10957" y="1543092"/>
                </a:lnTo>
                <a:lnTo>
                  <a:pt x="7645" y="1494821"/>
                </a:lnTo>
                <a:lnTo>
                  <a:pt x="4920" y="1444125"/>
                </a:lnTo>
                <a:lnTo>
                  <a:pt x="2773" y="1393451"/>
                </a:lnTo>
                <a:lnTo>
                  <a:pt x="1224" y="1342804"/>
                </a:lnTo>
                <a:lnTo>
                  <a:pt x="293" y="1292186"/>
                </a:lnTo>
                <a:lnTo>
                  <a:pt x="0" y="1241598"/>
                </a:lnTo>
                <a:lnTo>
                  <a:pt x="364" y="1191044"/>
                </a:lnTo>
                <a:lnTo>
                  <a:pt x="1408" y="1140527"/>
                </a:lnTo>
                <a:lnTo>
                  <a:pt x="3065" y="1090525"/>
                </a:lnTo>
                <a:lnTo>
                  <a:pt x="7743" y="990591"/>
                </a:lnTo>
                <a:lnTo>
                  <a:pt x="19029" y="790820"/>
                </a:lnTo>
                <a:lnTo>
                  <a:pt x="23620" y="690877"/>
                </a:lnTo>
                <a:lnTo>
                  <a:pt x="26769" y="589335"/>
                </a:lnTo>
                <a:lnTo>
                  <a:pt x="29510" y="537948"/>
                </a:lnTo>
                <a:lnTo>
                  <a:pt x="33434" y="486707"/>
                </a:lnTo>
                <a:lnTo>
                  <a:pt x="38540" y="435613"/>
                </a:lnTo>
                <a:lnTo>
                  <a:pt x="44828" y="384666"/>
                </a:lnTo>
                <a:lnTo>
                  <a:pt x="52300" y="333865"/>
                </a:lnTo>
                <a:lnTo>
                  <a:pt x="60953" y="283211"/>
                </a:lnTo>
                <a:lnTo>
                  <a:pt x="70790" y="232703"/>
                </a:lnTo>
                <a:lnTo>
                  <a:pt x="81809" y="182341"/>
                </a:lnTo>
                <a:lnTo>
                  <a:pt x="94368" y="145832"/>
                </a:lnTo>
                <a:lnTo>
                  <a:pt x="138688" y="84755"/>
                </a:lnTo>
                <a:lnTo>
                  <a:pt x="169589" y="60270"/>
                </a:lnTo>
                <a:lnTo>
                  <a:pt x="205744" y="39874"/>
                </a:lnTo>
                <a:lnTo>
                  <a:pt x="246723" y="23608"/>
                </a:lnTo>
                <a:lnTo>
                  <a:pt x="292094" y="11513"/>
                </a:lnTo>
                <a:lnTo>
                  <a:pt x="341429" y="3630"/>
                </a:lnTo>
                <a:lnTo>
                  <a:pt x="394297" y="0"/>
                </a:lnTo>
                <a:lnTo>
                  <a:pt x="450268" y="662"/>
                </a:lnTo>
                <a:lnTo>
                  <a:pt x="508911" y="5658"/>
                </a:lnTo>
                <a:lnTo>
                  <a:pt x="571903" y="18606"/>
                </a:lnTo>
                <a:lnTo>
                  <a:pt x="632694" y="39611"/>
                </a:lnTo>
                <a:lnTo>
                  <a:pt x="690292" y="68258"/>
                </a:lnTo>
                <a:lnTo>
                  <a:pt x="765968" y="120461"/>
                </a:lnTo>
                <a:lnTo>
                  <a:pt x="806444" y="157555"/>
                </a:lnTo>
                <a:lnTo>
                  <a:pt x="841344" y="200333"/>
                </a:lnTo>
                <a:lnTo>
                  <a:pt x="869575" y="247456"/>
                </a:lnTo>
                <a:lnTo>
                  <a:pt x="969412" y="510405"/>
                </a:lnTo>
                <a:lnTo>
                  <a:pt x="1003713" y="605630"/>
                </a:lnTo>
                <a:lnTo>
                  <a:pt x="1036763" y="700955"/>
                </a:lnTo>
                <a:lnTo>
                  <a:pt x="1068114" y="796412"/>
                </a:lnTo>
                <a:lnTo>
                  <a:pt x="1082000" y="845174"/>
                </a:lnTo>
                <a:lnTo>
                  <a:pt x="1093313" y="894138"/>
                </a:lnTo>
                <a:lnTo>
                  <a:pt x="1102873" y="943241"/>
                </a:lnTo>
                <a:lnTo>
                  <a:pt x="1120017" y="1041602"/>
                </a:lnTo>
                <a:lnTo>
                  <a:pt x="1129244" y="1090730"/>
                </a:lnTo>
                <a:lnTo>
                  <a:pt x="1123835" y="1090901"/>
                </a:lnTo>
                <a:lnTo>
                  <a:pt x="1157623" y="1302243"/>
                </a:lnTo>
                <a:lnTo>
                  <a:pt x="1173468" y="1407920"/>
                </a:lnTo>
                <a:lnTo>
                  <a:pt x="1187046" y="1511903"/>
                </a:lnTo>
                <a:lnTo>
                  <a:pt x="1193059" y="1563019"/>
                </a:lnTo>
                <a:lnTo>
                  <a:pt x="1198404" y="1614109"/>
                </a:lnTo>
                <a:lnTo>
                  <a:pt x="1202842" y="1665168"/>
                </a:lnTo>
                <a:lnTo>
                  <a:pt x="1206134" y="1716190"/>
                </a:lnTo>
                <a:lnTo>
                  <a:pt x="1208041" y="1767168"/>
                </a:lnTo>
                <a:lnTo>
                  <a:pt x="1208325" y="1818098"/>
                </a:lnTo>
                <a:lnTo>
                  <a:pt x="1206746" y="1868973"/>
                </a:lnTo>
                <a:lnTo>
                  <a:pt x="1203066" y="1919788"/>
                </a:lnTo>
                <a:lnTo>
                  <a:pt x="1197046" y="1970535"/>
                </a:lnTo>
                <a:lnTo>
                  <a:pt x="1188448" y="2021210"/>
                </a:lnTo>
                <a:lnTo>
                  <a:pt x="1175613" y="2065894"/>
                </a:lnTo>
                <a:lnTo>
                  <a:pt x="1155498" y="2107633"/>
                </a:lnTo>
                <a:lnTo>
                  <a:pt x="1128424" y="2146689"/>
                </a:lnTo>
                <a:lnTo>
                  <a:pt x="1094713" y="2183326"/>
                </a:lnTo>
                <a:lnTo>
                  <a:pt x="1054687" y="2217808"/>
                </a:lnTo>
                <a:lnTo>
                  <a:pt x="1008666" y="2250400"/>
                </a:lnTo>
                <a:lnTo>
                  <a:pt x="957307" y="2274551"/>
                </a:lnTo>
                <a:lnTo>
                  <a:pt x="891842" y="2291207"/>
                </a:lnTo>
                <a:lnTo>
                  <a:pt x="844208" y="2300833"/>
                </a:lnTo>
                <a:lnTo>
                  <a:pt x="796209" y="2308541"/>
                </a:lnTo>
                <a:lnTo>
                  <a:pt x="747924" y="2314131"/>
                </a:lnTo>
                <a:lnTo>
                  <a:pt x="699430" y="2317402"/>
                </a:lnTo>
                <a:lnTo>
                  <a:pt x="650803" y="2318154"/>
                </a:lnTo>
                <a:close/>
              </a:path>
            </a:pathLst>
          </a:custGeom>
          <a:solidFill>
            <a:srgbClr val="E9D3CA"/>
          </a:solidFill>
        </p:spPr>
        <p:txBody>
          <a:bodyPr wrap="square" lIns="0" tIns="0" rIns="0" bIns="0" rtlCol="0"/>
          <a:lstStyle/>
          <a:p>
            <a:endParaRPr/>
          </a:p>
        </p:txBody>
      </p:sp>
      <p:grpSp>
        <p:nvGrpSpPr>
          <p:cNvPr id="7" name="object 7"/>
          <p:cNvGrpSpPr/>
          <p:nvPr/>
        </p:nvGrpSpPr>
        <p:grpSpPr>
          <a:xfrm>
            <a:off x="17011947" y="7962552"/>
            <a:ext cx="1263650" cy="2324735"/>
            <a:chOff x="17011947" y="7962552"/>
            <a:chExt cx="1263650" cy="2324735"/>
          </a:xfrm>
        </p:grpSpPr>
        <p:sp>
          <p:nvSpPr>
            <p:cNvPr id="8" name="object 8"/>
            <p:cNvSpPr/>
            <p:nvPr/>
          </p:nvSpPr>
          <p:spPr>
            <a:xfrm>
              <a:off x="17416192" y="7962552"/>
              <a:ext cx="859155" cy="1521460"/>
            </a:xfrm>
            <a:custGeom>
              <a:avLst/>
              <a:gdLst/>
              <a:ahLst/>
              <a:cxnLst/>
              <a:rect l="l" t="t" r="r" b="b"/>
              <a:pathLst>
                <a:path w="859155" h="1521459">
                  <a:moveTo>
                    <a:pt x="523432" y="1520971"/>
                  </a:moveTo>
                  <a:lnTo>
                    <a:pt x="467692" y="1513665"/>
                  </a:lnTo>
                  <a:lnTo>
                    <a:pt x="409511" y="1499757"/>
                  </a:lnTo>
                  <a:lnTo>
                    <a:pt x="359561" y="1482176"/>
                  </a:lnTo>
                  <a:lnTo>
                    <a:pt x="317248" y="1460779"/>
                  </a:lnTo>
                  <a:lnTo>
                    <a:pt x="281980" y="1435423"/>
                  </a:lnTo>
                  <a:lnTo>
                    <a:pt x="253163" y="1405963"/>
                  </a:lnTo>
                  <a:lnTo>
                    <a:pt x="230205" y="1372257"/>
                  </a:lnTo>
                  <a:lnTo>
                    <a:pt x="212513" y="1334160"/>
                  </a:lnTo>
                  <a:lnTo>
                    <a:pt x="199492" y="1291529"/>
                  </a:lnTo>
                  <a:lnTo>
                    <a:pt x="188900" y="1237290"/>
                  </a:lnTo>
                  <a:lnTo>
                    <a:pt x="174605" y="1128454"/>
                  </a:lnTo>
                  <a:lnTo>
                    <a:pt x="165383" y="1074105"/>
                  </a:lnTo>
                  <a:lnTo>
                    <a:pt x="154913" y="1027400"/>
                  </a:lnTo>
                  <a:lnTo>
                    <a:pt x="143173" y="980743"/>
                  </a:lnTo>
                  <a:lnTo>
                    <a:pt x="105934" y="840838"/>
                  </a:lnTo>
                  <a:lnTo>
                    <a:pt x="93037" y="786549"/>
                  </a:lnTo>
                  <a:lnTo>
                    <a:pt x="81327" y="732187"/>
                  </a:lnTo>
                  <a:lnTo>
                    <a:pt x="30814" y="482722"/>
                  </a:lnTo>
                  <a:lnTo>
                    <a:pt x="14107" y="396593"/>
                  </a:lnTo>
                  <a:lnTo>
                    <a:pt x="3521" y="323630"/>
                  </a:lnTo>
                  <a:lnTo>
                    <a:pt x="0" y="286890"/>
                  </a:lnTo>
                  <a:lnTo>
                    <a:pt x="1164" y="267540"/>
                  </a:lnTo>
                  <a:lnTo>
                    <a:pt x="10045" y="230411"/>
                  </a:lnTo>
                  <a:lnTo>
                    <a:pt x="30145" y="187225"/>
                  </a:lnTo>
                  <a:lnTo>
                    <a:pt x="58084" y="136956"/>
                  </a:lnTo>
                  <a:lnTo>
                    <a:pt x="70948" y="111574"/>
                  </a:lnTo>
                  <a:lnTo>
                    <a:pt x="119840" y="53425"/>
                  </a:lnTo>
                  <a:lnTo>
                    <a:pt x="157315" y="31499"/>
                  </a:lnTo>
                  <a:lnTo>
                    <a:pt x="203488" y="13932"/>
                  </a:lnTo>
                  <a:lnTo>
                    <a:pt x="250455" y="3095"/>
                  </a:lnTo>
                  <a:lnTo>
                    <a:pt x="298600" y="0"/>
                  </a:lnTo>
                  <a:lnTo>
                    <a:pt x="314650" y="712"/>
                  </a:lnTo>
                  <a:lnTo>
                    <a:pt x="362336" y="8045"/>
                  </a:lnTo>
                  <a:lnTo>
                    <a:pt x="408210" y="23007"/>
                  </a:lnTo>
                  <a:lnTo>
                    <a:pt x="451027" y="45178"/>
                  </a:lnTo>
                  <a:lnTo>
                    <a:pt x="484582" y="68212"/>
                  </a:lnTo>
                  <a:lnTo>
                    <a:pt x="514365" y="94942"/>
                  </a:lnTo>
                  <a:lnTo>
                    <a:pt x="540375" y="125369"/>
                  </a:lnTo>
                  <a:lnTo>
                    <a:pt x="562614" y="159492"/>
                  </a:lnTo>
                  <a:lnTo>
                    <a:pt x="584753" y="204184"/>
                  </a:lnTo>
                  <a:lnTo>
                    <a:pt x="604736" y="249654"/>
                  </a:lnTo>
                  <a:lnTo>
                    <a:pt x="622560" y="295902"/>
                  </a:lnTo>
                  <a:lnTo>
                    <a:pt x="638228" y="342927"/>
                  </a:lnTo>
                  <a:lnTo>
                    <a:pt x="651738" y="390729"/>
                  </a:lnTo>
                  <a:lnTo>
                    <a:pt x="663091" y="439310"/>
                  </a:lnTo>
                  <a:lnTo>
                    <a:pt x="671415" y="478668"/>
                  </a:lnTo>
                  <a:lnTo>
                    <a:pt x="681913" y="517972"/>
                  </a:lnTo>
                  <a:lnTo>
                    <a:pt x="704169" y="596562"/>
                  </a:lnTo>
                  <a:lnTo>
                    <a:pt x="842070" y="1128711"/>
                  </a:lnTo>
                  <a:lnTo>
                    <a:pt x="854033" y="1188761"/>
                  </a:lnTo>
                  <a:lnTo>
                    <a:pt x="858906" y="1231585"/>
                  </a:lnTo>
                  <a:lnTo>
                    <a:pt x="853420" y="1273288"/>
                  </a:lnTo>
                  <a:lnTo>
                    <a:pt x="840859" y="1314104"/>
                  </a:lnTo>
                  <a:lnTo>
                    <a:pt x="824503" y="1354264"/>
                  </a:lnTo>
                  <a:lnTo>
                    <a:pt x="800241" y="1390194"/>
                  </a:lnTo>
                  <a:lnTo>
                    <a:pt x="766785" y="1417731"/>
                  </a:lnTo>
                  <a:lnTo>
                    <a:pt x="730633" y="1439698"/>
                  </a:lnTo>
                  <a:lnTo>
                    <a:pt x="692627" y="1460551"/>
                  </a:lnTo>
                  <a:lnTo>
                    <a:pt x="614705" y="1501045"/>
                  </a:lnTo>
                  <a:lnTo>
                    <a:pt x="561018" y="1517744"/>
                  </a:lnTo>
                  <a:lnTo>
                    <a:pt x="542293" y="1520158"/>
                  </a:lnTo>
                  <a:lnTo>
                    <a:pt x="523432" y="1520971"/>
                  </a:lnTo>
                  <a:close/>
                </a:path>
              </a:pathLst>
            </a:custGeom>
            <a:solidFill>
              <a:srgbClr val="FFDBC8"/>
            </a:solidFill>
          </p:spPr>
          <p:txBody>
            <a:bodyPr wrap="square" lIns="0" tIns="0" rIns="0" bIns="0" rtlCol="0"/>
            <a:lstStyle/>
            <a:p>
              <a:endParaRPr/>
            </a:p>
          </p:txBody>
        </p:sp>
        <p:sp>
          <p:nvSpPr>
            <p:cNvPr id="9" name="object 9"/>
            <p:cNvSpPr/>
            <p:nvPr/>
          </p:nvSpPr>
          <p:spPr>
            <a:xfrm>
              <a:off x="17011947" y="9449683"/>
              <a:ext cx="618490" cy="837565"/>
            </a:xfrm>
            <a:custGeom>
              <a:avLst/>
              <a:gdLst/>
              <a:ahLst/>
              <a:cxnLst/>
              <a:rect l="l" t="t" r="r" b="b"/>
              <a:pathLst>
                <a:path w="618490" h="837565">
                  <a:moveTo>
                    <a:pt x="618094" y="837316"/>
                  </a:moveTo>
                  <a:lnTo>
                    <a:pt x="0" y="837316"/>
                  </a:lnTo>
                  <a:lnTo>
                    <a:pt x="1145" y="807428"/>
                  </a:lnTo>
                  <a:lnTo>
                    <a:pt x="2493" y="758464"/>
                  </a:lnTo>
                  <a:lnTo>
                    <a:pt x="3988" y="709521"/>
                  </a:lnTo>
                  <a:lnTo>
                    <a:pt x="6302" y="660642"/>
                  </a:lnTo>
                  <a:lnTo>
                    <a:pt x="10107" y="611873"/>
                  </a:lnTo>
                  <a:lnTo>
                    <a:pt x="15558" y="559279"/>
                  </a:lnTo>
                  <a:lnTo>
                    <a:pt x="22607" y="507029"/>
                  </a:lnTo>
                  <a:lnTo>
                    <a:pt x="31255" y="455125"/>
                  </a:lnTo>
                  <a:lnTo>
                    <a:pt x="41502" y="403565"/>
                  </a:lnTo>
                  <a:lnTo>
                    <a:pt x="53347" y="352350"/>
                  </a:lnTo>
                  <a:lnTo>
                    <a:pt x="66791" y="301481"/>
                  </a:lnTo>
                  <a:lnTo>
                    <a:pt x="81834" y="250956"/>
                  </a:lnTo>
                  <a:lnTo>
                    <a:pt x="98475" y="200776"/>
                  </a:lnTo>
                  <a:lnTo>
                    <a:pt x="105035" y="178108"/>
                  </a:lnTo>
                  <a:lnTo>
                    <a:pt x="120299" y="133510"/>
                  </a:lnTo>
                  <a:lnTo>
                    <a:pt x="146577" y="80082"/>
                  </a:lnTo>
                  <a:lnTo>
                    <a:pt x="199358" y="26878"/>
                  </a:lnTo>
                  <a:lnTo>
                    <a:pt x="241224" y="9153"/>
                  </a:lnTo>
                  <a:lnTo>
                    <a:pt x="297846" y="0"/>
                  </a:lnTo>
                  <a:lnTo>
                    <a:pt x="352138" y="1639"/>
                  </a:lnTo>
                  <a:lnTo>
                    <a:pt x="400267" y="13462"/>
                  </a:lnTo>
                  <a:lnTo>
                    <a:pt x="438519" y="34842"/>
                  </a:lnTo>
                  <a:lnTo>
                    <a:pt x="463181" y="65151"/>
                  </a:lnTo>
                  <a:lnTo>
                    <a:pt x="486942" y="123677"/>
                  </a:lnTo>
                  <a:lnTo>
                    <a:pt x="506817" y="183640"/>
                  </a:lnTo>
                  <a:lnTo>
                    <a:pt x="520511" y="236720"/>
                  </a:lnTo>
                  <a:lnTo>
                    <a:pt x="524870" y="254430"/>
                  </a:lnTo>
                  <a:lnTo>
                    <a:pt x="529641" y="272060"/>
                  </a:lnTo>
                  <a:lnTo>
                    <a:pt x="534549" y="289609"/>
                  </a:lnTo>
                  <a:lnTo>
                    <a:pt x="544484" y="324659"/>
                  </a:lnTo>
                  <a:lnTo>
                    <a:pt x="542340" y="324977"/>
                  </a:lnTo>
                  <a:lnTo>
                    <a:pt x="551037" y="372931"/>
                  </a:lnTo>
                  <a:lnTo>
                    <a:pt x="559681" y="420888"/>
                  </a:lnTo>
                  <a:lnTo>
                    <a:pt x="568411" y="468843"/>
                  </a:lnTo>
                  <a:lnTo>
                    <a:pt x="577365" y="516794"/>
                  </a:lnTo>
                  <a:lnTo>
                    <a:pt x="586682" y="564737"/>
                  </a:lnTo>
                  <a:lnTo>
                    <a:pt x="595747" y="616510"/>
                  </a:lnTo>
                  <a:lnTo>
                    <a:pt x="603374" y="668376"/>
                  </a:lnTo>
                  <a:lnTo>
                    <a:pt x="609564" y="720333"/>
                  </a:lnTo>
                  <a:lnTo>
                    <a:pt x="614318" y="772383"/>
                  </a:lnTo>
                  <a:lnTo>
                    <a:pt x="617634" y="824523"/>
                  </a:lnTo>
                  <a:lnTo>
                    <a:pt x="618094" y="837316"/>
                  </a:lnTo>
                  <a:close/>
                </a:path>
              </a:pathLst>
            </a:custGeom>
            <a:solidFill>
              <a:srgbClr val="CAEBD9"/>
            </a:solidFill>
          </p:spPr>
          <p:txBody>
            <a:bodyPr wrap="square" lIns="0" tIns="0" rIns="0" bIns="0" rtlCol="0"/>
            <a:lstStyle/>
            <a:p>
              <a:endParaRPr/>
            </a:p>
          </p:txBody>
        </p:sp>
      </p:grpSp>
      <p:sp>
        <p:nvSpPr>
          <p:cNvPr id="10" name="object 10"/>
          <p:cNvSpPr/>
          <p:nvPr/>
        </p:nvSpPr>
        <p:spPr>
          <a:xfrm>
            <a:off x="16389739" y="9735237"/>
            <a:ext cx="389255" cy="551815"/>
          </a:xfrm>
          <a:custGeom>
            <a:avLst/>
            <a:gdLst/>
            <a:ahLst/>
            <a:cxnLst/>
            <a:rect l="l" t="t" r="r" b="b"/>
            <a:pathLst>
              <a:path w="389255" h="551815">
                <a:moveTo>
                  <a:pt x="388355" y="551761"/>
                </a:moveTo>
                <a:lnTo>
                  <a:pt x="8884" y="551761"/>
                </a:lnTo>
                <a:lnTo>
                  <a:pt x="8415" y="539801"/>
                </a:lnTo>
                <a:lnTo>
                  <a:pt x="4206" y="444894"/>
                </a:lnTo>
                <a:lnTo>
                  <a:pt x="2302" y="397448"/>
                </a:lnTo>
                <a:lnTo>
                  <a:pt x="826" y="350020"/>
                </a:lnTo>
                <a:lnTo>
                  <a:pt x="0" y="302621"/>
                </a:lnTo>
                <a:lnTo>
                  <a:pt x="44" y="255260"/>
                </a:lnTo>
                <a:lnTo>
                  <a:pt x="3364" y="210460"/>
                </a:lnTo>
                <a:lnTo>
                  <a:pt x="8938" y="166002"/>
                </a:lnTo>
                <a:lnTo>
                  <a:pt x="16764" y="121886"/>
                </a:lnTo>
                <a:lnTo>
                  <a:pt x="26844" y="78113"/>
                </a:lnTo>
                <a:lnTo>
                  <a:pt x="96860" y="25490"/>
                </a:lnTo>
                <a:lnTo>
                  <a:pt x="152784" y="6026"/>
                </a:lnTo>
                <a:lnTo>
                  <a:pt x="201632" y="0"/>
                </a:lnTo>
                <a:lnTo>
                  <a:pt x="218295" y="1196"/>
                </a:lnTo>
                <a:lnTo>
                  <a:pt x="264978" y="17087"/>
                </a:lnTo>
                <a:lnTo>
                  <a:pt x="320227" y="69008"/>
                </a:lnTo>
                <a:lnTo>
                  <a:pt x="359998" y="123712"/>
                </a:lnTo>
                <a:lnTo>
                  <a:pt x="371227" y="160965"/>
                </a:lnTo>
                <a:lnTo>
                  <a:pt x="379229" y="198761"/>
                </a:lnTo>
                <a:lnTo>
                  <a:pt x="384005" y="237101"/>
                </a:lnTo>
                <a:lnTo>
                  <a:pt x="385556" y="275985"/>
                </a:lnTo>
                <a:lnTo>
                  <a:pt x="387868" y="322203"/>
                </a:lnTo>
                <a:lnTo>
                  <a:pt x="388705" y="368406"/>
                </a:lnTo>
                <a:lnTo>
                  <a:pt x="388725" y="509717"/>
                </a:lnTo>
                <a:lnTo>
                  <a:pt x="388355" y="551761"/>
                </a:lnTo>
                <a:close/>
              </a:path>
            </a:pathLst>
          </a:custGeom>
          <a:solidFill>
            <a:srgbClr val="E9D3CA"/>
          </a:solidFill>
        </p:spPr>
        <p:txBody>
          <a:bodyPr wrap="square" lIns="0" tIns="0" rIns="0" bIns="0" rtlCol="0"/>
          <a:lstStyle/>
          <a:p>
            <a:endParaRPr/>
          </a:p>
        </p:txBody>
      </p:sp>
      <p:pic>
        <p:nvPicPr>
          <p:cNvPr id="11" name="object 11"/>
          <p:cNvPicPr/>
          <p:nvPr/>
        </p:nvPicPr>
        <p:blipFill>
          <a:blip r:embed="rId2" cstate="print"/>
          <a:stretch>
            <a:fillRect/>
          </a:stretch>
        </p:blipFill>
        <p:spPr>
          <a:xfrm>
            <a:off x="3293155" y="-59374"/>
            <a:ext cx="11010899" cy="9959521"/>
          </a:xfrm>
          <a:prstGeom prst="rect">
            <a:avLst/>
          </a:prstGeom>
        </p:spPr>
      </p:pic>
      <p:sp>
        <p:nvSpPr>
          <p:cNvPr id="12" name="object 12"/>
          <p:cNvSpPr txBox="1">
            <a:spLocks noGrp="1"/>
          </p:cNvSpPr>
          <p:nvPr>
            <p:ph type="title"/>
          </p:nvPr>
        </p:nvSpPr>
        <p:spPr>
          <a:xfrm>
            <a:off x="5824455" y="3432186"/>
            <a:ext cx="11734800" cy="2628925"/>
          </a:xfrm>
          <a:prstGeom prst="rect">
            <a:avLst/>
          </a:prstGeom>
        </p:spPr>
        <p:txBody>
          <a:bodyPr vert="horz" wrap="square" lIns="0" tIns="12700" rIns="0" bIns="0" rtlCol="0">
            <a:spAutoFit/>
          </a:bodyPr>
          <a:lstStyle/>
          <a:p>
            <a:pPr marL="38100">
              <a:lnSpc>
                <a:spcPct val="100000"/>
              </a:lnSpc>
              <a:spcBef>
                <a:spcPts val="100"/>
              </a:spcBef>
            </a:pPr>
            <a:r>
              <a:rPr lang="en-US" i="0" dirty="0">
                <a:latin typeface="STHupo" panose="020B0503020204020204" pitchFamily="2" charset="-122"/>
                <a:ea typeface="STHupo" panose="020B0503020204020204" pitchFamily="2" charset="-122"/>
              </a:rPr>
              <a:t>Thanks</a:t>
            </a:r>
            <a:endParaRPr i="0" dirty="0">
              <a:latin typeface="STHupo" panose="020B0503020204020204" pitchFamily="2" charset="-122"/>
              <a:ea typeface="STHupo" panose="020B0503020204020204"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70761" y="5341785"/>
            <a:ext cx="16240302" cy="3390544"/>
          </a:xfrm>
          <a:prstGeom prst="rect">
            <a:avLst/>
          </a:prstGeom>
        </p:spPr>
        <p:txBody>
          <a:bodyPr vert="horz" wrap="square" lIns="0" tIns="12700" rIns="0" bIns="0" rtlCol="0">
            <a:spAutoFit/>
          </a:bodyPr>
          <a:lstStyle/>
          <a:p>
            <a:pPr>
              <a:lnSpc>
                <a:spcPct val="150000"/>
              </a:lnSpc>
              <a:buFont typeface="Arial" panose="020B0604020202020204" pitchFamily="34" charset="0"/>
              <a:buChar char="•"/>
            </a:pPr>
            <a:r>
              <a:rPr lang="en-US"/>
              <a:t>Mobile app development: Creating software for smartphones &amp; tablets (Android and iOS).</a:t>
            </a:r>
          </a:p>
          <a:p>
            <a:pPr>
              <a:lnSpc>
                <a:spcPct val="150000"/>
              </a:lnSpc>
              <a:buFont typeface="Arial" panose="020B0604020202020204" pitchFamily="34" charset="0"/>
              <a:buChar char="•"/>
            </a:pPr>
            <a:r>
              <a:rPr lang="en-US"/>
              <a:t>Preinstalled or downloaded from app stores.</a:t>
            </a:r>
          </a:p>
          <a:p>
            <a:pPr>
              <a:lnSpc>
                <a:spcPct val="150000"/>
              </a:lnSpc>
              <a:buFont typeface="Arial" panose="020B0604020202020204" pitchFamily="34" charset="0"/>
              <a:buChar char="•"/>
            </a:pPr>
            <a:r>
              <a:rPr lang="en-US"/>
              <a:t>Growing demand in retail, healthcare, insurance, and more.</a:t>
            </a:r>
          </a:p>
          <a:p>
            <a:pPr>
              <a:lnSpc>
                <a:spcPct val="150000"/>
              </a:lnSpc>
              <a:buFont typeface="Arial" panose="020B0604020202020204" pitchFamily="34" charset="0"/>
              <a:buChar char="•"/>
            </a:pPr>
            <a:r>
              <a:rPr lang="en-US"/>
              <a:t>Mobile devices as the primary internet connection.</a:t>
            </a:r>
          </a:p>
          <a:p>
            <a:pPr>
              <a:lnSpc>
                <a:spcPct val="150000"/>
              </a:lnSpc>
              <a:buFont typeface="Arial" panose="020B0604020202020204" pitchFamily="34" charset="0"/>
              <a:buChar char="•"/>
            </a:pPr>
            <a:r>
              <a:rPr lang="en-US"/>
              <a:t>Organizations need responsive mobile apps to meet customer and employee demands.</a:t>
            </a:r>
          </a:p>
        </p:txBody>
      </p:sp>
      <p:pic>
        <p:nvPicPr>
          <p:cNvPr id="3" name="object 3"/>
          <p:cNvPicPr/>
          <p:nvPr/>
        </p:nvPicPr>
        <p:blipFill>
          <a:blip r:embed="rId3" cstate="print"/>
          <a:stretch>
            <a:fillRect/>
          </a:stretch>
        </p:blipFill>
        <p:spPr>
          <a:xfrm>
            <a:off x="0" y="0"/>
            <a:ext cx="3587264" cy="4914899"/>
          </a:xfrm>
          <a:prstGeom prst="rect">
            <a:avLst/>
          </a:prstGeom>
        </p:spPr>
      </p:pic>
      <p:sp>
        <p:nvSpPr>
          <p:cNvPr id="4" name="object 4"/>
          <p:cNvSpPr txBox="1">
            <a:spLocks noGrp="1"/>
          </p:cNvSpPr>
          <p:nvPr>
            <p:ph type="title"/>
          </p:nvPr>
        </p:nvSpPr>
        <p:spPr>
          <a:xfrm>
            <a:off x="228600" y="1681916"/>
            <a:ext cx="6934200" cy="1166345"/>
          </a:xfrm>
          <a:prstGeom prst="rect">
            <a:avLst/>
          </a:prstGeom>
        </p:spPr>
        <p:txBody>
          <a:bodyPr vert="horz" wrap="square" lIns="0" tIns="12065" rIns="0" bIns="0" rtlCol="0">
            <a:spAutoFit/>
          </a:bodyPr>
          <a:lstStyle/>
          <a:p>
            <a:pPr marL="12700">
              <a:lnSpc>
                <a:spcPct val="100000"/>
              </a:lnSpc>
              <a:spcBef>
                <a:spcPts val="95"/>
              </a:spcBef>
            </a:pPr>
            <a:r>
              <a:rPr lang="en-US" sz="7500"/>
              <a:t>Introduction</a:t>
            </a:r>
            <a:endParaRPr sz="7500"/>
          </a:p>
        </p:txBody>
      </p:sp>
      <p:sp>
        <p:nvSpPr>
          <p:cNvPr id="5" name="object 5"/>
          <p:cNvSpPr/>
          <p:nvPr/>
        </p:nvSpPr>
        <p:spPr>
          <a:xfrm>
            <a:off x="14423093" y="9787787"/>
            <a:ext cx="589915" cy="499745"/>
          </a:xfrm>
          <a:custGeom>
            <a:avLst/>
            <a:gdLst/>
            <a:ahLst/>
            <a:cxnLst/>
            <a:rect l="l" t="t" r="r" b="b"/>
            <a:pathLst>
              <a:path w="589915" h="499745">
                <a:moveTo>
                  <a:pt x="589380" y="499211"/>
                </a:moveTo>
                <a:lnTo>
                  <a:pt x="127707" y="499211"/>
                </a:lnTo>
                <a:lnTo>
                  <a:pt x="112530" y="483135"/>
                </a:lnTo>
                <a:lnTo>
                  <a:pt x="76048" y="442089"/>
                </a:lnTo>
                <a:lnTo>
                  <a:pt x="46243" y="402097"/>
                </a:lnTo>
                <a:lnTo>
                  <a:pt x="23824" y="361373"/>
                </a:lnTo>
                <a:lnTo>
                  <a:pt x="8702" y="320319"/>
                </a:lnTo>
                <a:lnTo>
                  <a:pt x="790" y="279338"/>
                </a:lnTo>
                <a:lnTo>
                  <a:pt x="0" y="238833"/>
                </a:lnTo>
                <a:lnTo>
                  <a:pt x="6242" y="199208"/>
                </a:lnTo>
                <a:lnTo>
                  <a:pt x="19429" y="160866"/>
                </a:lnTo>
                <a:lnTo>
                  <a:pt x="39472" y="124211"/>
                </a:lnTo>
                <a:lnTo>
                  <a:pt x="66283" y="89644"/>
                </a:lnTo>
                <a:lnTo>
                  <a:pt x="99774" y="57570"/>
                </a:lnTo>
                <a:lnTo>
                  <a:pt x="139857" y="28391"/>
                </a:lnTo>
                <a:lnTo>
                  <a:pt x="145583" y="23977"/>
                </a:lnTo>
                <a:lnTo>
                  <a:pt x="184560" y="5420"/>
                </a:lnTo>
                <a:lnTo>
                  <a:pt x="227386" y="0"/>
                </a:lnTo>
                <a:lnTo>
                  <a:pt x="234580" y="430"/>
                </a:lnTo>
                <a:lnTo>
                  <a:pt x="276453" y="10922"/>
                </a:lnTo>
                <a:lnTo>
                  <a:pt x="301513" y="25188"/>
                </a:lnTo>
                <a:lnTo>
                  <a:pt x="332921" y="46185"/>
                </a:lnTo>
                <a:lnTo>
                  <a:pt x="436562" y="116806"/>
                </a:lnTo>
                <a:lnTo>
                  <a:pt x="482951" y="175621"/>
                </a:lnTo>
                <a:lnTo>
                  <a:pt x="521260" y="239992"/>
                </a:lnTo>
                <a:lnTo>
                  <a:pt x="550911" y="308784"/>
                </a:lnTo>
                <a:lnTo>
                  <a:pt x="571323" y="380860"/>
                </a:lnTo>
                <a:lnTo>
                  <a:pt x="578693" y="418535"/>
                </a:lnTo>
                <a:lnTo>
                  <a:pt x="584591" y="456411"/>
                </a:lnTo>
                <a:lnTo>
                  <a:pt x="589016" y="494488"/>
                </a:lnTo>
                <a:lnTo>
                  <a:pt x="589380" y="499211"/>
                </a:lnTo>
                <a:close/>
              </a:path>
            </a:pathLst>
          </a:custGeom>
          <a:solidFill>
            <a:srgbClr val="FFDBC8"/>
          </a:solidFill>
        </p:spPr>
        <p:txBody>
          <a:bodyPr wrap="square" lIns="0" tIns="0" rIns="0" bIns="0" rtlCol="0"/>
          <a:lstStyle/>
          <a:p>
            <a:endParaRPr/>
          </a:p>
        </p:txBody>
      </p:sp>
      <p:sp>
        <p:nvSpPr>
          <p:cNvPr id="6" name="object 6"/>
          <p:cNvSpPr/>
          <p:nvPr/>
        </p:nvSpPr>
        <p:spPr>
          <a:xfrm>
            <a:off x="15885786" y="8455541"/>
            <a:ext cx="471805" cy="1391920"/>
          </a:xfrm>
          <a:custGeom>
            <a:avLst/>
            <a:gdLst/>
            <a:ahLst/>
            <a:cxnLst/>
            <a:rect l="l" t="t" r="r" b="b"/>
            <a:pathLst>
              <a:path w="471805" h="1391920">
                <a:moveTo>
                  <a:pt x="140936" y="1391890"/>
                </a:moveTo>
                <a:lnTo>
                  <a:pt x="118922" y="1351989"/>
                </a:lnTo>
                <a:lnTo>
                  <a:pt x="110789" y="1334481"/>
                </a:lnTo>
                <a:lnTo>
                  <a:pt x="108088" y="1317971"/>
                </a:lnTo>
                <a:lnTo>
                  <a:pt x="109337" y="1268978"/>
                </a:lnTo>
                <a:lnTo>
                  <a:pt x="114387" y="1220534"/>
                </a:lnTo>
                <a:lnTo>
                  <a:pt x="123236" y="1172638"/>
                </a:lnTo>
                <a:lnTo>
                  <a:pt x="135886" y="1125290"/>
                </a:lnTo>
                <a:lnTo>
                  <a:pt x="152196" y="1078200"/>
                </a:lnTo>
                <a:lnTo>
                  <a:pt x="163513" y="1031238"/>
                </a:lnTo>
                <a:lnTo>
                  <a:pt x="170285" y="984398"/>
                </a:lnTo>
                <a:lnTo>
                  <a:pt x="172961" y="937669"/>
                </a:lnTo>
                <a:lnTo>
                  <a:pt x="171987" y="891045"/>
                </a:lnTo>
                <a:lnTo>
                  <a:pt x="167813" y="844518"/>
                </a:lnTo>
                <a:lnTo>
                  <a:pt x="160886" y="798079"/>
                </a:lnTo>
                <a:lnTo>
                  <a:pt x="151654" y="751720"/>
                </a:lnTo>
                <a:lnTo>
                  <a:pt x="140566" y="705433"/>
                </a:lnTo>
                <a:lnTo>
                  <a:pt x="127250" y="655388"/>
                </a:lnTo>
                <a:lnTo>
                  <a:pt x="112447" y="605863"/>
                </a:lnTo>
                <a:lnTo>
                  <a:pt x="96157" y="556858"/>
                </a:lnTo>
                <a:lnTo>
                  <a:pt x="78380" y="508373"/>
                </a:lnTo>
                <a:lnTo>
                  <a:pt x="59117" y="460407"/>
                </a:lnTo>
                <a:lnTo>
                  <a:pt x="38366" y="412961"/>
                </a:lnTo>
                <a:lnTo>
                  <a:pt x="24770" y="377808"/>
                </a:lnTo>
                <a:lnTo>
                  <a:pt x="14131" y="341907"/>
                </a:lnTo>
                <a:lnTo>
                  <a:pt x="6449" y="305259"/>
                </a:lnTo>
                <a:lnTo>
                  <a:pt x="1725" y="267864"/>
                </a:lnTo>
                <a:lnTo>
                  <a:pt x="0" y="230212"/>
                </a:lnTo>
                <a:lnTo>
                  <a:pt x="1316" y="192791"/>
                </a:lnTo>
                <a:lnTo>
                  <a:pt x="15654" y="106546"/>
                </a:lnTo>
                <a:lnTo>
                  <a:pt x="40093" y="56860"/>
                </a:lnTo>
                <a:lnTo>
                  <a:pt x="81453" y="20049"/>
                </a:lnTo>
                <a:lnTo>
                  <a:pt x="133634" y="1542"/>
                </a:lnTo>
                <a:lnTo>
                  <a:pt x="152127" y="0"/>
                </a:lnTo>
                <a:lnTo>
                  <a:pt x="170665" y="846"/>
                </a:lnTo>
                <a:lnTo>
                  <a:pt x="223505" y="17380"/>
                </a:lnTo>
                <a:lnTo>
                  <a:pt x="267677" y="51445"/>
                </a:lnTo>
                <a:lnTo>
                  <a:pt x="311496" y="95511"/>
                </a:lnTo>
                <a:lnTo>
                  <a:pt x="350715" y="143927"/>
                </a:lnTo>
                <a:lnTo>
                  <a:pt x="384725" y="195940"/>
                </a:lnTo>
                <a:lnTo>
                  <a:pt x="413352" y="251284"/>
                </a:lnTo>
                <a:lnTo>
                  <a:pt x="436151" y="309098"/>
                </a:lnTo>
                <a:lnTo>
                  <a:pt x="453004" y="369085"/>
                </a:lnTo>
                <a:lnTo>
                  <a:pt x="463650" y="430315"/>
                </a:lnTo>
                <a:lnTo>
                  <a:pt x="469293" y="510056"/>
                </a:lnTo>
                <a:lnTo>
                  <a:pt x="471053" y="558813"/>
                </a:lnTo>
                <a:lnTo>
                  <a:pt x="471673" y="607530"/>
                </a:lnTo>
                <a:lnTo>
                  <a:pt x="470914" y="656127"/>
                </a:lnTo>
                <a:lnTo>
                  <a:pt x="468536" y="704528"/>
                </a:lnTo>
                <a:lnTo>
                  <a:pt x="464301" y="752653"/>
                </a:lnTo>
                <a:lnTo>
                  <a:pt x="457971" y="800424"/>
                </a:lnTo>
                <a:lnTo>
                  <a:pt x="449308" y="847763"/>
                </a:lnTo>
                <a:lnTo>
                  <a:pt x="438072" y="894592"/>
                </a:lnTo>
                <a:lnTo>
                  <a:pt x="424024" y="940832"/>
                </a:lnTo>
                <a:lnTo>
                  <a:pt x="406927" y="986405"/>
                </a:lnTo>
                <a:lnTo>
                  <a:pt x="385405" y="1034660"/>
                </a:lnTo>
                <a:lnTo>
                  <a:pt x="361537" y="1081951"/>
                </a:lnTo>
                <a:lnTo>
                  <a:pt x="335808" y="1128472"/>
                </a:lnTo>
                <a:lnTo>
                  <a:pt x="308705" y="1174420"/>
                </a:lnTo>
                <a:lnTo>
                  <a:pt x="196286" y="1356368"/>
                </a:lnTo>
                <a:lnTo>
                  <a:pt x="175001" y="1373528"/>
                </a:lnTo>
                <a:lnTo>
                  <a:pt x="140936" y="1391890"/>
                </a:lnTo>
                <a:close/>
              </a:path>
            </a:pathLst>
          </a:custGeom>
          <a:solidFill>
            <a:srgbClr val="E9D3CA"/>
          </a:solidFill>
        </p:spPr>
        <p:txBody>
          <a:bodyPr wrap="square" lIns="0" tIns="0" rIns="0" bIns="0" rtlCol="0"/>
          <a:lstStyle/>
          <a:p>
            <a:endParaRPr/>
          </a:p>
        </p:txBody>
      </p:sp>
      <p:sp>
        <p:nvSpPr>
          <p:cNvPr id="7" name="object 7"/>
          <p:cNvSpPr/>
          <p:nvPr/>
        </p:nvSpPr>
        <p:spPr>
          <a:xfrm>
            <a:off x="15980694" y="10072759"/>
            <a:ext cx="641350" cy="214629"/>
          </a:xfrm>
          <a:custGeom>
            <a:avLst/>
            <a:gdLst/>
            <a:ahLst/>
            <a:cxnLst/>
            <a:rect l="l" t="t" r="r" b="b"/>
            <a:pathLst>
              <a:path w="641350" h="214629">
                <a:moveTo>
                  <a:pt x="339520" y="214239"/>
                </a:moveTo>
                <a:lnTo>
                  <a:pt x="0" y="214239"/>
                </a:lnTo>
                <a:lnTo>
                  <a:pt x="30132" y="186095"/>
                </a:lnTo>
                <a:lnTo>
                  <a:pt x="69590" y="155359"/>
                </a:lnTo>
                <a:lnTo>
                  <a:pt x="111234" y="128024"/>
                </a:lnTo>
                <a:lnTo>
                  <a:pt x="154742" y="103720"/>
                </a:lnTo>
                <a:lnTo>
                  <a:pt x="199793" y="82073"/>
                </a:lnTo>
                <a:lnTo>
                  <a:pt x="246063" y="62711"/>
                </a:lnTo>
                <a:lnTo>
                  <a:pt x="293231" y="45263"/>
                </a:lnTo>
                <a:lnTo>
                  <a:pt x="340973" y="29356"/>
                </a:lnTo>
                <a:lnTo>
                  <a:pt x="388968" y="14619"/>
                </a:lnTo>
                <a:lnTo>
                  <a:pt x="441716" y="2687"/>
                </a:lnTo>
                <a:lnTo>
                  <a:pt x="488287" y="0"/>
                </a:lnTo>
                <a:lnTo>
                  <a:pt x="528790" y="6426"/>
                </a:lnTo>
                <a:lnTo>
                  <a:pt x="592027" y="46106"/>
                </a:lnTo>
                <a:lnTo>
                  <a:pt x="614978" y="79100"/>
                </a:lnTo>
                <a:lnTo>
                  <a:pt x="632294" y="120692"/>
                </a:lnTo>
                <a:lnTo>
                  <a:pt x="639953" y="163408"/>
                </a:lnTo>
                <a:lnTo>
                  <a:pt x="640760" y="177905"/>
                </a:lnTo>
                <a:lnTo>
                  <a:pt x="640692" y="192424"/>
                </a:lnTo>
                <a:lnTo>
                  <a:pt x="640411" y="196705"/>
                </a:lnTo>
                <a:lnTo>
                  <a:pt x="448999" y="196705"/>
                </a:lnTo>
                <a:lnTo>
                  <a:pt x="393010" y="197656"/>
                </a:lnTo>
                <a:lnTo>
                  <a:pt x="345201" y="211190"/>
                </a:lnTo>
                <a:lnTo>
                  <a:pt x="339520" y="214239"/>
                </a:lnTo>
                <a:close/>
              </a:path>
              <a:path w="641350" h="214629">
                <a:moveTo>
                  <a:pt x="638807" y="214239"/>
                </a:moveTo>
                <a:lnTo>
                  <a:pt x="434237" y="214239"/>
                </a:lnTo>
                <a:lnTo>
                  <a:pt x="448999" y="196705"/>
                </a:lnTo>
                <a:lnTo>
                  <a:pt x="640411" y="196705"/>
                </a:lnTo>
                <a:lnTo>
                  <a:pt x="639746" y="206859"/>
                </a:lnTo>
                <a:lnTo>
                  <a:pt x="638807" y="214239"/>
                </a:lnTo>
                <a:close/>
              </a:path>
            </a:pathLst>
          </a:custGeom>
          <a:solidFill>
            <a:srgbClr val="21413C"/>
          </a:solidFill>
        </p:spPr>
        <p:txBody>
          <a:bodyPr wrap="square" lIns="0" tIns="0" rIns="0" bIns="0" rtlCol="0"/>
          <a:lstStyle/>
          <a:p>
            <a:endParaRPr/>
          </a:p>
        </p:txBody>
      </p:sp>
      <p:sp>
        <p:nvSpPr>
          <p:cNvPr id="8" name="object 8"/>
          <p:cNvSpPr/>
          <p:nvPr/>
        </p:nvSpPr>
        <p:spPr>
          <a:xfrm>
            <a:off x="16599913" y="9082931"/>
            <a:ext cx="622300" cy="572135"/>
          </a:xfrm>
          <a:custGeom>
            <a:avLst/>
            <a:gdLst/>
            <a:ahLst/>
            <a:cxnLst/>
            <a:rect l="l" t="t" r="r" b="b"/>
            <a:pathLst>
              <a:path w="622300" h="572134">
                <a:moveTo>
                  <a:pt x="186200" y="571993"/>
                </a:moveTo>
                <a:lnTo>
                  <a:pt x="137534" y="568511"/>
                </a:lnTo>
                <a:lnTo>
                  <a:pt x="86820" y="559046"/>
                </a:lnTo>
                <a:lnTo>
                  <a:pt x="38437" y="541856"/>
                </a:lnTo>
                <a:lnTo>
                  <a:pt x="9195" y="516913"/>
                </a:lnTo>
                <a:lnTo>
                  <a:pt x="0" y="482113"/>
                </a:lnTo>
                <a:lnTo>
                  <a:pt x="11761" y="435356"/>
                </a:lnTo>
                <a:lnTo>
                  <a:pt x="31077" y="389828"/>
                </a:lnTo>
                <a:lnTo>
                  <a:pt x="50956" y="344503"/>
                </a:lnTo>
                <a:lnTo>
                  <a:pt x="71869" y="299743"/>
                </a:lnTo>
                <a:lnTo>
                  <a:pt x="94290" y="255908"/>
                </a:lnTo>
                <a:lnTo>
                  <a:pt x="118688" y="213359"/>
                </a:lnTo>
                <a:lnTo>
                  <a:pt x="145537" y="172457"/>
                </a:lnTo>
                <a:lnTo>
                  <a:pt x="175307" y="133563"/>
                </a:lnTo>
                <a:lnTo>
                  <a:pt x="208471" y="97039"/>
                </a:lnTo>
                <a:lnTo>
                  <a:pt x="245501" y="63244"/>
                </a:lnTo>
                <a:lnTo>
                  <a:pt x="286868" y="32541"/>
                </a:lnTo>
                <a:lnTo>
                  <a:pt x="331560" y="10572"/>
                </a:lnTo>
                <a:lnTo>
                  <a:pt x="373253" y="1241"/>
                </a:lnTo>
                <a:lnTo>
                  <a:pt x="394611" y="0"/>
                </a:lnTo>
                <a:lnTo>
                  <a:pt x="401737" y="99"/>
                </a:lnTo>
                <a:lnTo>
                  <a:pt x="444044" y="6062"/>
                </a:lnTo>
                <a:lnTo>
                  <a:pt x="484088" y="20960"/>
                </a:lnTo>
                <a:lnTo>
                  <a:pt x="520006" y="44099"/>
                </a:lnTo>
                <a:lnTo>
                  <a:pt x="550128" y="74402"/>
                </a:lnTo>
                <a:lnTo>
                  <a:pt x="573051" y="110461"/>
                </a:lnTo>
                <a:lnTo>
                  <a:pt x="584989" y="144389"/>
                </a:lnTo>
                <a:lnTo>
                  <a:pt x="589271" y="158003"/>
                </a:lnTo>
                <a:lnTo>
                  <a:pt x="391357" y="158003"/>
                </a:lnTo>
                <a:lnTo>
                  <a:pt x="380544" y="158232"/>
                </a:lnTo>
                <a:lnTo>
                  <a:pt x="340986" y="173972"/>
                </a:lnTo>
                <a:lnTo>
                  <a:pt x="322856" y="187698"/>
                </a:lnTo>
                <a:lnTo>
                  <a:pt x="288639" y="217496"/>
                </a:lnTo>
                <a:lnTo>
                  <a:pt x="257210" y="250354"/>
                </a:lnTo>
                <a:lnTo>
                  <a:pt x="228962" y="285862"/>
                </a:lnTo>
                <a:lnTo>
                  <a:pt x="204011" y="323874"/>
                </a:lnTo>
                <a:lnTo>
                  <a:pt x="182668" y="363916"/>
                </a:lnTo>
                <a:lnTo>
                  <a:pt x="165021" y="405822"/>
                </a:lnTo>
                <a:lnTo>
                  <a:pt x="151289" y="449071"/>
                </a:lnTo>
                <a:lnTo>
                  <a:pt x="145906" y="471165"/>
                </a:lnTo>
                <a:lnTo>
                  <a:pt x="468407" y="471165"/>
                </a:lnTo>
                <a:lnTo>
                  <a:pt x="442538" y="489673"/>
                </a:lnTo>
                <a:lnTo>
                  <a:pt x="403405" y="513680"/>
                </a:lnTo>
                <a:lnTo>
                  <a:pt x="363011" y="534106"/>
                </a:lnTo>
                <a:lnTo>
                  <a:pt x="321224" y="550550"/>
                </a:lnTo>
                <a:lnTo>
                  <a:pt x="277914" y="562613"/>
                </a:lnTo>
                <a:lnTo>
                  <a:pt x="232950" y="569894"/>
                </a:lnTo>
                <a:lnTo>
                  <a:pt x="186200" y="571993"/>
                </a:lnTo>
                <a:close/>
              </a:path>
              <a:path w="622300" h="572134">
                <a:moveTo>
                  <a:pt x="468407" y="471165"/>
                </a:moveTo>
                <a:lnTo>
                  <a:pt x="145906" y="471165"/>
                </a:lnTo>
                <a:lnTo>
                  <a:pt x="190099" y="452343"/>
                </a:lnTo>
                <a:lnTo>
                  <a:pt x="233052" y="431504"/>
                </a:lnTo>
                <a:lnTo>
                  <a:pt x="274766" y="408647"/>
                </a:lnTo>
                <a:lnTo>
                  <a:pt x="315240" y="383773"/>
                </a:lnTo>
                <a:lnTo>
                  <a:pt x="354474" y="356881"/>
                </a:lnTo>
                <a:lnTo>
                  <a:pt x="392469" y="327972"/>
                </a:lnTo>
                <a:lnTo>
                  <a:pt x="429225" y="297046"/>
                </a:lnTo>
                <a:lnTo>
                  <a:pt x="462797" y="250601"/>
                </a:lnTo>
                <a:lnTo>
                  <a:pt x="465319" y="224363"/>
                </a:lnTo>
                <a:lnTo>
                  <a:pt x="453287" y="195654"/>
                </a:lnTo>
                <a:lnTo>
                  <a:pt x="422429" y="166319"/>
                </a:lnTo>
                <a:lnTo>
                  <a:pt x="391357" y="158003"/>
                </a:lnTo>
                <a:lnTo>
                  <a:pt x="589271" y="158003"/>
                </a:lnTo>
                <a:lnTo>
                  <a:pt x="594741" y="171343"/>
                </a:lnTo>
                <a:lnTo>
                  <a:pt x="614614" y="221874"/>
                </a:lnTo>
                <a:lnTo>
                  <a:pt x="622209" y="270172"/>
                </a:lnTo>
                <a:lnTo>
                  <a:pt x="615761" y="316088"/>
                </a:lnTo>
                <a:lnTo>
                  <a:pt x="593506" y="359469"/>
                </a:lnTo>
                <a:lnTo>
                  <a:pt x="553680" y="400163"/>
                </a:lnTo>
                <a:lnTo>
                  <a:pt x="517544" y="432514"/>
                </a:lnTo>
                <a:lnTo>
                  <a:pt x="480541" y="462484"/>
                </a:lnTo>
                <a:lnTo>
                  <a:pt x="468407" y="471165"/>
                </a:lnTo>
                <a:close/>
              </a:path>
            </a:pathLst>
          </a:custGeom>
          <a:solidFill>
            <a:srgbClr val="FDE3D8"/>
          </a:solidFill>
        </p:spPr>
        <p:txBody>
          <a:bodyPr wrap="square" lIns="0" tIns="0" rIns="0" bIns="0" rtlCol="0"/>
          <a:lstStyle/>
          <a:p>
            <a:endParaRPr/>
          </a:p>
        </p:txBody>
      </p:sp>
      <p:sp>
        <p:nvSpPr>
          <p:cNvPr id="9" name="object 9"/>
          <p:cNvSpPr/>
          <p:nvPr/>
        </p:nvSpPr>
        <p:spPr>
          <a:xfrm>
            <a:off x="17743964" y="7376322"/>
            <a:ext cx="544195" cy="628015"/>
          </a:xfrm>
          <a:custGeom>
            <a:avLst/>
            <a:gdLst/>
            <a:ahLst/>
            <a:cxnLst/>
            <a:rect l="l" t="t" r="r" b="b"/>
            <a:pathLst>
              <a:path w="544194" h="628015">
                <a:moveTo>
                  <a:pt x="0" y="627702"/>
                </a:moveTo>
                <a:lnTo>
                  <a:pt x="10764" y="586340"/>
                </a:lnTo>
                <a:lnTo>
                  <a:pt x="19349" y="553178"/>
                </a:lnTo>
                <a:lnTo>
                  <a:pt x="26595" y="525452"/>
                </a:lnTo>
                <a:lnTo>
                  <a:pt x="33341" y="500398"/>
                </a:lnTo>
                <a:lnTo>
                  <a:pt x="41695" y="470809"/>
                </a:lnTo>
                <a:lnTo>
                  <a:pt x="50227" y="441274"/>
                </a:lnTo>
                <a:lnTo>
                  <a:pt x="58805" y="411754"/>
                </a:lnTo>
                <a:lnTo>
                  <a:pt x="67298" y="382211"/>
                </a:lnTo>
                <a:lnTo>
                  <a:pt x="68325" y="378556"/>
                </a:lnTo>
                <a:lnTo>
                  <a:pt x="67750" y="374490"/>
                </a:lnTo>
                <a:lnTo>
                  <a:pt x="68407" y="370712"/>
                </a:lnTo>
                <a:lnTo>
                  <a:pt x="97731" y="298708"/>
                </a:lnTo>
                <a:lnTo>
                  <a:pt x="124282" y="257903"/>
                </a:lnTo>
                <a:lnTo>
                  <a:pt x="156826" y="215819"/>
                </a:lnTo>
                <a:lnTo>
                  <a:pt x="193912" y="173898"/>
                </a:lnTo>
                <a:lnTo>
                  <a:pt x="234090" y="133580"/>
                </a:lnTo>
                <a:lnTo>
                  <a:pt x="275910" y="96307"/>
                </a:lnTo>
                <a:lnTo>
                  <a:pt x="317922" y="63521"/>
                </a:lnTo>
                <a:lnTo>
                  <a:pt x="358674" y="36663"/>
                </a:lnTo>
                <a:lnTo>
                  <a:pt x="396718" y="17175"/>
                </a:lnTo>
                <a:lnTo>
                  <a:pt x="441881" y="3568"/>
                </a:lnTo>
                <a:lnTo>
                  <a:pt x="476453" y="0"/>
                </a:lnTo>
                <a:lnTo>
                  <a:pt x="488092" y="550"/>
                </a:lnTo>
                <a:lnTo>
                  <a:pt x="533115" y="11392"/>
                </a:lnTo>
                <a:lnTo>
                  <a:pt x="544034" y="16358"/>
                </a:lnTo>
                <a:lnTo>
                  <a:pt x="544034" y="174294"/>
                </a:lnTo>
                <a:lnTo>
                  <a:pt x="457991" y="174294"/>
                </a:lnTo>
                <a:lnTo>
                  <a:pt x="397293" y="181379"/>
                </a:lnTo>
                <a:lnTo>
                  <a:pt x="350885" y="197132"/>
                </a:lnTo>
                <a:lnTo>
                  <a:pt x="315937" y="223497"/>
                </a:lnTo>
                <a:lnTo>
                  <a:pt x="289622" y="262421"/>
                </a:lnTo>
                <a:lnTo>
                  <a:pt x="269111" y="315848"/>
                </a:lnTo>
                <a:lnTo>
                  <a:pt x="531470" y="315848"/>
                </a:lnTo>
                <a:lnTo>
                  <a:pt x="521094" y="326959"/>
                </a:lnTo>
                <a:lnTo>
                  <a:pt x="481041" y="363974"/>
                </a:lnTo>
                <a:lnTo>
                  <a:pt x="438158" y="398144"/>
                </a:lnTo>
                <a:lnTo>
                  <a:pt x="398535" y="424649"/>
                </a:lnTo>
                <a:lnTo>
                  <a:pt x="358300" y="450275"/>
                </a:lnTo>
                <a:lnTo>
                  <a:pt x="317565" y="475175"/>
                </a:lnTo>
                <a:lnTo>
                  <a:pt x="276441" y="499500"/>
                </a:lnTo>
                <a:lnTo>
                  <a:pt x="110288" y="594111"/>
                </a:lnTo>
                <a:lnTo>
                  <a:pt x="55905" y="613406"/>
                </a:lnTo>
                <a:lnTo>
                  <a:pt x="28143" y="621179"/>
                </a:lnTo>
                <a:lnTo>
                  <a:pt x="0" y="627702"/>
                </a:lnTo>
                <a:close/>
              </a:path>
              <a:path w="544194" h="628015">
                <a:moveTo>
                  <a:pt x="531470" y="315848"/>
                </a:moveTo>
                <a:lnTo>
                  <a:pt x="269111" y="315848"/>
                </a:lnTo>
                <a:lnTo>
                  <a:pt x="313707" y="297042"/>
                </a:lnTo>
                <a:lnTo>
                  <a:pt x="352626" y="272130"/>
                </a:lnTo>
                <a:lnTo>
                  <a:pt x="388135" y="242465"/>
                </a:lnTo>
                <a:lnTo>
                  <a:pt x="422501" y="209401"/>
                </a:lnTo>
                <a:lnTo>
                  <a:pt x="457991" y="174294"/>
                </a:lnTo>
                <a:lnTo>
                  <a:pt x="544034" y="174294"/>
                </a:lnTo>
                <a:lnTo>
                  <a:pt x="544034" y="302394"/>
                </a:lnTo>
                <a:lnTo>
                  <a:pt x="531470" y="315848"/>
                </a:lnTo>
                <a:close/>
              </a:path>
            </a:pathLst>
          </a:custGeom>
          <a:solidFill>
            <a:srgbClr val="FDE3D8"/>
          </a:solidFill>
        </p:spPr>
        <p:txBody>
          <a:bodyPr wrap="square" lIns="0" tIns="0" rIns="0" bIns="0" rtlCol="0"/>
          <a:lstStyle/>
          <a:p>
            <a:endParaRPr/>
          </a:p>
        </p:txBody>
      </p:sp>
      <p:sp>
        <p:nvSpPr>
          <p:cNvPr id="10" name="object 10"/>
          <p:cNvSpPr/>
          <p:nvPr/>
        </p:nvSpPr>
        <p:spPr>
          <a:xfrm>
            <a:off x="17568940" y="8901802"/>
            <a:ext cx="645795" cy="582930"/>
          </a:xfrm>
          <a:custGeom>
            <a:avLst/>
            <a:gdLst/>
            <a:ahLst/>
            <a:cxnLst/>
            <a:rect l="l" t="t" r="r" b="b"/>
            <a:pathLst>
              <a:path w="645794" h="582929">
                <a:moveTo>
                  <a:pt x="28191" y="582565"/>
                </a:moveTo>
                <a:lnTo>
                  <a:pt x="9833" y="542798"/>
                </a:lnTo>
                <a:lnTo>
                  <a:pt x="830" y="499932"/>
                </a:lnTo>
                <a:lnTo>
                  <a:pt x="0" y="485327"/>
                </a:lnTo>
                <a:lnTo>
                  <a:pt x="44" y="476759"/>
                </a:lnTo>
                <a:lnTo>
                  <a:pt x="5724" y="434581"/>
                </a:lnTo>
                <a:lnTo>
                  <a:pt x="21008" y="393545"/>
                </a:lnTo>
                <a:lnTo>
                  <a:pt x="72534" y="320373"/>
                </a:lnTo>
                <a:lnTo>
                  <a:pt x="106365" y="279739"/>
                </a:lnTo>
                <a:lnTo>
                  <a:pt x="142001" y="240757"/>
                </a:lnTo>
                <a:lnTo>
                  <a:pt x="179443" y="203426"/>
                </a:lnTo>
                <a:lnTo>
                  <a:pt x="218692" y="167746"/>
                </a:lnTo>
                <a:lnTo>
                  <a:pt x="259533" y="133902"/>
                </a:lnTo>
                <a:lnTo>
                  <a:pt x="301755" y="102079"/>
                </a:lnTo>
                <a:lnTo>
                  <a:pt x="345357" y="72276"/>
                </a:lnTo>
                <a:lnTo>
                  <a:pt x="390340" y="44493"/>
                </a:lnTo>
                <a:lnTo>
                  <a:pt x="436704" y="18731"/>
                </a:lnTo>
                <a:lnTo>
                  <a:pt x="481956" y="1274"/>
                </a:lnTo>
                <a:lnTo>
                  <a:pt x="518785" y="0"/>
                </a:lnTo>
                <a:lnTo>
                  <a:pt x="552442" y="15503"/>
                </a:lnTo>
                <a:lnTo>
                  <a:pt x="588177" y="48380"/>
                </a:lnTo>
                <a:lnTo>
                  <a:pt x="618101" y="86524"/>
                </a:lnTo>
                <a:lnTo>
                  <a:pt x="635422" y="124342"/>
                </a:lnTo>
                <a:lnTo>
                  <a:pt x="642902" y="155480"/>
                </a:lnTo>
                <a:lnTo>
                  <a:pt x="488441" y="155480"/>
                </a:lnTo>
                <a:lnTo>
                  <a:pt x="447273" y="168580"/>
                </a:lnTo>
                <a:lnTo>
                  <a:pt x="403983" y="191203"/>
                </a:lnTo>
                <a:lnTo>
                  <a:pt x="360762" y="221622"/>
                </a:lnTo>
                <a:lnTo>
                  <a:pt x="319800" y="258108"/>
                </a:lnTo>
                <a:lnTo>
                  <a:pt x="283285" y="298934"/>
                </a:lnTo>
                <a:lnTo>
                  <a:pt x="253409" y="342371"/>
                </a:lnTo>
                <a:lnTo>
                  <a:pt x="564920" y="342371"/>
                </a:lnTo>
                <a:lnTo>
                  <a:pt x="525376" y="367392"/>
                </a:lnTo>
                <a:lnTo>
                  <a:pt x="483098" y="391955"/>
                </a:lnTo>
                <a:lnTo>
                  <a:pt x="440085" y="415001"/>
                </a:lnTo>
                <a:lnTo>
                  <a:pt x="396387" y="436702"/>
                </a:lnTo>
                <a:lnTo>
                  <a:pt x="352054" y="457231"/>
                </a:lnTo>
                <a:lnTo>
                  <a:pt x="307137" y="476759"/>
                </a:lnTo>
                <a:lnTo>
                  <a:pt x="261686" y="495459"/>
                </a:lnTo>
                <a:lnTo>
                  <a:pt x="215752" y="513503"/>
                </a:lnTo>
                <a:lnTo>
                  <a:pt x="122635" y="548312"/>
                </a:lnTo>
                <a:lnTo>
                  <a:pt x="28191" y="582565"/>
                </a:lnTo>
                <a:close/>
              </a:path>
              <a:path w="645794" h="582929">
                <a:moveTo>
                  <a:pt x="564920" y="342371"/>
                </a:moveTo>
                <a:lnTo>
                  <a:pt x="253409" y="342371"/>
                </a:lnTo>
                <a:lnTo>
                  <a:pt x="316842" y="327476"/>
                </a:lnTo>
                <a:lnTo>
                  <a:pt x="370559" y="308457"/>
                </a:lnTo>
                <a:lnTo>
                  <a:pt x="414419" y="285431"/>
                </a:lnTo>
                <a:lnTo>
                  <a:pt x="448280" y="258513"/>
                </a:lnTo>
                <a:lnTo>
                  <a:pt x="471998" y="227818"/>
                </a:lnTo>
                <a:lnTo>
                  <a:pt x="488441" y="155562"/>
                </a:lnTo>
                <a:lnTo>
                  <a:pt x="642902" y="155480"/>
                </a:lnTo>
                <a:lnTo>
                  <a:pt x="644267" y="164987"/>
                </a:lnTo>
                <a:lnTo>
                  <a:pt x="644881" y="171898"/>
                </a:lnTo>
                <a:lnTo>
                  <a:pt x="645367" y="185786"/>
                </a:lnTo>
                <a:lnTo>
                  <a:pt x="645265" y="191203"/>
                </a:lnTo>
                <a:lnTo>
                  <a:pt x="639251" y="233886"/>
                </a:lnTo>
                <a:lnTo>
                  <a:pt x="624614" y="272822"/>
                </a:lnTo>
                <a:lnTo>
                  <a:pt x="601999" y="307732"/>
                </a:lnTo>
                <a:lnTo>
                  <a:pt x="572451" y="337005"/>
                </a:lnTo>
                <a:lnTo>
                  <a:pt x="566867" y="341139"/>
                </a:lnTo>
                <a:lnTo>
                  <a:pt x="564920" y="342371"/>
                </a:lnTo>
                <a:close/>
              </a:path>
            </a:pathLst>
          </a:custGeom>
          <a:solidFill>
            <a:srgbClr val="CAEBD9"/>
          </a:solidFill>
        </p:spPr>
        <p:txBody>
          <a:bodyPr wrap="square" lIns="0" tIns="0" rIns="0" bIns="0" rtlCol="0"/>
          <a:lstStyle/>
          <a:p>
            <a:endParaRPr/>
          </a:p>
        </p:txBody>
      </p:sp>
      <p:sp>
        <p:nvSpPr>
          <p:cNvPr id="11" name="object 11"/>
          <p:cNvSpPr/>
          <p:nvPr/>
        </p:nvSpPr>
        <p:spPr>
          <a:xfrm>
            <a:off x="15241869" y="9296276"/>
            <a:ext cx="425450" cy="668655"/>
          </a:xfrm>
          <a:custGeom>
            <a:avLst/>
            <a:gdLst/>
            <a:ahLst/>
            <a:cxnLst/>
            <a:rect l="l" t="t" r="r" b="b"/>
            <a:pathLst>
              <a:path w="425450" h="668654">
                <a:moveTo>
                  <a:pt x="255028" y="668583"/>
                </a:moveTo>
                <a:lnTo>
                  <a:pt x="209745" y="650621"/>
                </a:lnTo>
                <a:lnTo>
                  <a:pt x="186962" y="613743"/>
                </a:lnTo>
                <a:lnTo>
                  <a:pt x="184451" y="599335"/>
                </a:lnTo>
                <a:lnTo>
                  <a:pt x="184713" y="584711"/>
                </a:lnTo>
                <a:lnTo>
                  <a:pt x="190922" y="551591"/>
                </a:lnTo>
                <a:lnTo>
                  <a:pt x="204916" y="495436"/>
                </a:lnTo>
                <a:lnTo>
                  <a:pt x="219613" y="424930"/>
                </a:lnTo>
                <a:lnTo>
                  <a:pt x="226265" y="382410"/>
                </a:lnTo>
                <a:lnTo>
                  <a:pt x="230823" y="339615"/>
                </a:lnTo>
                <a:lnTo>
                  <a:pt x="233285" y="296545"/>
                </a:lnTo>
                <a:lnTo>
                  <a:pt x="226290" y="268379"/>
                </a:lnTo>
                <a:lnTo>
                  <a:pt x="217013" y="241099"/>
                </a:lnTo>
                <a:lnTo>
                  <a:pt x="205452" y="214706"/>
                </a:lnTo>
                <a:lnTo>
                  <a:pt x="191608" y="189199"/>
                </a:lnTo>
                <a:lnTo>
                  <a:pt x="162702" y="191252"/>
                </a:lnTo>
                <a:lnTo>
                  <a:pt x="154816" y="217523"/>
                </a:lnTo>
                <a:lnTo>
                  <a:pt x="146151" y="243520"/>
                </a:lnTo>
                <a:lnTo>
                  <a:pt x="126486" y="294697"/>
                </a:lnTo>
                <a:lnTo>
                  <a:pt x="105648" y="329691"/>
                </a:lnTo>
                <a:lnTo>
                  <a:pt x="69795" y="348063"/>
                </a:lnTo>
                <a:lnTo>
                  <a:pt x="29373" y="324868"/>
                </a:lnTo>
                <a:lnTo>
                  <a:pt x="3139" y="271428"/>
                </a:lnTo>
                <a:lnTo>
                  <a:pt x="0" y="225339"/>
                </a:lnTo>
                <a:lnTo>
                  <a:pt x="7098" y="175488"/>
                </a:lnTo>
                <a:lnTo>
                  <a:pt x="23109" y="125695"/>
                </a:lnTo>
                <a:lnTo>
                  <a:pt x="46709" y="79781"/>
                </a:lnTo>
                <a:lnTo>
                  <a:pt x="76573" y="41567"/>
                </a:lnTo>
                <a:lnTo>
                  <a:pt x="111376" y="14874"/>
                </a:lnTo>
                <a:lnTo>
                  <a:pt x="153250" y="1065"/>
                </a:lnTo>
                <a:lnTo>
                  <a:pt x="199460" y="0"/>
                </a:lnTo>
                <a:lnTo>
                  <a:pt x="246614" y="10624"/>
                </a:lnTo>
                <a:lnTo>
                  <a:pt x="291322" y="31885"/>
                </a:lnTo>
                <a:lnTo>
                  <a:pt x="330192" y="62728"/>
                </a:lnTo>
                <a:lnTo>
                  <a:pt x="359834" y="102098"/>
                </a:lnTo>
                <a:lnTo>
                  <a:pt x="387462" y="159418"/>
                </a:lnTo>
                <a:lnTo>
                  <a:pt x="407786" y="219716"/>
                </a:lnTo>
                <a:lnTo>
                  <a:pt x="420495" y="282066"/>
                </a:lnTo>
                <a:lnTo>
                  <a:pt x="425393" y="345509"/>
                </a:lnTo>
                <a:lnTo>
                  <a:pt x="424886" y="377337"/>
                </a:lnTo>
                <a:lnTo>
                  <a:pt x="417964" y="440591"/>
                </a:lnTo>
                <a:lnTo>
                  <a:pt x="403271" y="502503"/>
                </a:lnTo>
                <a:lnTo>
                  <a:pt x="381032" y="562122"/>
                </a:lnTo>
                <a:lnTo>
                  <a:pt x="359962" y="606617"/>
                </a:lnTo>
                <a:lnTo>
                  <a:pt x="326534" y="645359"/>
                </a:lnTo>
                <a:lnTo>
                  <a:pt x="287303" y="663984"/>
                </a:lnTo>
                <a:lnTo>
                  <a:pt x="265878" y="667992"/>
                </a:lnTo>
                <a:lnTo>
                  <a:pt x="255028" y="668583"/>
                </a:lnTo>
                <a:close/>
              </a:path>
            </a:pathLst>
          </a:custGeom>
          <a:solidFill>
            <a:srgbClr val="CAEBD9"/>
          </a:solidFill>
        </p:spPr>
        <p:txBody>
          <a:bodyPr wrap="square" lIns="0" tIns="0" rIns="0" bIns="0" rtlCol="0"/>
          <a:lstStyle/>
          <a:p>
            <a:endParaRPr/>
          </a:p>
        </p:txBody>
      </p:sp>
      <p:grpSp>
        <p:nvGrpSpPr>
          <p:cNvPr id="12" name="object 12"/>
          <p:cNvGrpSpPr/>
          <p:nvPr/>
        </p:nvGrpSpPr>
        <p:grpSpPr>
          <a:xfrm>
            <a:off x="16778986" y="7649034"/>
            <a:ext cx="1069340" cy="1083310"/>
            <a:chOff x="16778986" y="7649034"/>
            <a:chExt cx="1069340" cy="1083310"/>
          </a:xfrm>
        </p:grpSpPr>
        <p:sp>
          <p:nvSpPr>
            <p:cNvPr id="13" name="object 13"/>
            <p:cNvSpPr/>
            <p:nvPr/>
          </p:nvSpPr>
          <p:spPr>
            <a:xfrm>
              <a:off x="16778986" y="7649034"/>
              <a:ext cx="618490" cy="1021080"/>
            </a:xfrm>
            <a:custGeom>
              <a:avLst/>
              <a:gdLst/>
              <a:ahLst/>
              <a:cxnLst/>
              <a:rect l="l" t="t" r="r" b="b"/>
              <a:pathLst>
                <a:path w="618490" h="1021079">
                  <a:moveTo>
                    <a:pt x="39839" y="1020996"/>
                  </a:moveTo>
                  <a:lnTo>
                    <a:pt x="16883" y="978880"/>
                  </a:lnTo>
                  <a:lnTo>
                    <a:pt x="3486" y="933101"/>
                  </a:lnTo>
                  <a:lnTo>
                    <a:pt x="0" y="897383"/>
                  </a:lnTo>
                  <a:lnTo>
                    <a:pt x="122" y="885386"/>
                  </a:lnTo>
                  <a:lnTo>
                    <a:pt x="6990" y="838048"/>
                  </a:lnTo>
                  <a:lnTo>
                    <a:pt x="19377" y="789584"/>
                  </a:lnTo>
                  <a:lnTo>
                    <a:pt x="32036" y="741167"/>
                  </a:lnTo>
                  <a:lnTo>
                    <a:pt x="45172" y="692885"/>
                  </a:lnTo>
                  <a:lnTo>
                    <a:pt x="58988" y="644825"/>
                  </a:lnTo>
                  <a:lnTo>
                    <a:pt x="73690" y="597076"/>
                  </a:lnTo>
                  <a:lnTo>
                    <a:pt x="89481" y="549724"/>
                  </a:lnTo>
                  <a:lnTo>
                    <a:pt x="106621" y="501630"/>
                  </a:lnTo>
                  <a:lnTo>
                    <a:pt x="124422" y="453754"/>
                  </a:lnTo>
                  <a:lnTo>
                    <a:pt x="142822" y="406084"/>
                  </a:lnTo>
                  <a:lnTo>
                    <a:pt x="161759" y="358613"/>
                  </a:lnTo>
                  <a:lnTo>
                    <a:pt x="181169" y="311331"/>
                  </a:lnTo>
                  <a:lnTo>
                    <a:pt x="200992" y="264228"/>
                  </a:lnTo>
                  <a:lnTo>
                    <a:pt x="221163" y="217296"/>
                  </a:lnTo>
                  <a:lnTo>
                    <a:pt x="239561" y="175204"/>
                  </a:lnTo>
                  <a:lnTo>
                    <a:pt x="260798" y="134734"/>
                  </a:lnTo>
                  <a:lnTo>
                    <a:pt x="284872" y="95886"/>
                  </a:lnTo>
                  <a:lnTo>
                    <a:pt x="311784" y="58659"/>
                  </a:lnTo>
                  <a:lnTo>
                    <a:pt x="340791" y="30432"/>
                  </a:lnTo>
                  <a:lnTo>
                    <a:pt x="376151" y="10743"/>
                  </a:lnTo>
                  <a:lnTo>
                    <a:pt x="415420" y="950"/>
                  </a:lnTo>
                  <a:lnTo>
                    <a:pt x="435678" y="0"/>
                  </a:lnTo>
                  <a:lnTo>
                    <a:pt x="445788" y="530"/>
                  </a:lnTo>
                  <a:lnTo>
                    <a:pt x="485311" y="9242"/>
                  </a:lnTo>
                  <a:lnTo>
                    <a:pt x="521198" y="27956"/>
                  </a:lnTo>
                  <a:lnTo>
                    <a:pt x="550969" y="55377"/>
                  </a:lnTo>
                  <a:lnTo>
                    <a:pt x="572565" y="89610"/>
                  </a:lnTo>
                  <a:lnTo>
                    <a:pt x="594024" y="144830"/>
                  </a:lnTo>
                  <a:lnTo>
                    <a:pt x="597213" y="155779"/>
                  </a:lnTo>
                  <a:lnTo>
                    <a:pt x="435418" y="155779"/>
                  </a:lnTo>
                  <a:lnTo>
                    <a:pt x="417745" y="173724"/>
                  </a:lnTo>
                  <a:lnTo>
                    <a:pt x="384744" y="211655"/>
                  </a:lnTo>
                  <a:lnTo>
                    <a:pt x="354922" y="252239"/>
                  </a:lnTo>
                  <a:lnTo>
                    <a:pt x="328579" y="295063"/>
                  </a:lnTo>
                  <a:lnTo>
                    <a:pt x="305805" y="339984"/>
                  </a:lnTo>
                  <a:lnTo>
                    <a:pt x="286831" y="386545"/>
                  </a:lnTo>
                  <a:lnTo>
                    <a:pt x="271721" y="434590"/>
                  </a:lnTo>
                  <a:lnTo>
                    <a:pt x="260588" y="483883"/>
                  </a:lnTo>
                  <a:lnTo>
                    <a:pt x="256598" y="508494"/>
                  </a:lnTo>
                  <a:lnTo>
                    <a:pt x="522216" y="508494"/>
                  </a:lnTo>
                  <a:lnTo>
                    <a:pt x="508095" y="524838"/>
                  </a:lnTo>
                  <a:lnTo>
                    <a:pt x="472938" y="561161"/>
                  </a:lnTo>
                  <a:lnTo>
                    <a:pt x="437373" y="597099"/>
                  </a:lnTo>
                  <a:lnTo>
                    <a:pt x="293787" y="739618"/>
                  </a:lnTo>
                  <a:lnTo>
                    <a:pt x="258251" y="775594"/>
                  </a:lnTo>
                  <a:lnTo>
                    <a:pt x="223134" y="811971"/>
                  </a:lnTo>
                  <a:lnTo>
                    <a:pt x="184704" y="860644"/>
                  </a:lnTo>
                  <a:lnTo>
                    <a:pt x="159038" y="917100"/>
                  </a:lnTo>
                  <a:lnTo>
                    <a:pt x="157487" y="923991"/>
                  </a:lnTo>
                  <a:lnTo>
                    <a:pt x="155402" y="930718"/>
                  </a:lnTo>
                  <a:lnTo>
                    <a:pt x="135742" y="968035"/>
                  </a:lnTo>
                  <a:lnTo>
                    <a:pt x="105453" y="997387"/>
                  </a:lnTo>
                  <a:lnTo>
                    <a:pt x="67539" y="1015862"/>
                  </a:lnTo>
                  <a:lnTo>
                    <a:pt x="46877" y="1020401"/>
                  </a:lnTo>
                  <a:lnTo>
                    <a:pt x="39839" y="1020996"/>
                  </a:lnTo>
                  <a:close/>
                </a:path>
                <a:path w="618490" h="1021079">
                  <a:moveTo>
                    <a:pt x="522216" y="508494"/>
                  </a:moveTo>
                  <a:lnTo>
                    <a:pt x="256598" y="508494"/>
                  </a:lnTo>
                  <a:lnTo>
                    <a:pt x="311382" y="472335"/>
                  </a:lnTo>
                  <a:lnTo>
                    <a:pt x="357872" y="436489"/>
                  </a:lnTo>
                  <a:lnTo>
                    <a:pt x="396102" y="400913"/>
                  </a:lnTo>
                  <a:lnTo>
                    <a:pt x="426108" y="365563"/>
                  </a:lnTo>
                  <a:lnTo>
                    <a:pt x="447926" y="330397"/>
                  </a:lnTo>
                  <a:lnTo>
                    <a:pt x="467136" y="260437"/>
                  </a:lnTo>
                  <a:lnTo>
                    <a:pt x="464600" y="225558"/>
                  </a:lnTo>
                  <a:lnTo>
                    <a:pt x="454015" y="190686"/>
                  </a:lnTo>
                  <a:lnTo>
                    <a:pt x="435418" y="155779"/>
                  </a:lnTo>
                  <a:lnTo>
                    <a:pt x="597213" y="155779"/>
                  </a:lnTo>
                  <a:lnTo>
                    <a:pt x="607060" y="189588"/>
                  </a:lnTo>
                  <a:lnTo>
                    <a:pt x="615263" y="233396"/>
                  </a:lnTo>
                  <a:lnTo>
                    <a:pt x="618285" y="276389"/>
                  </a:lnTo>
                  <a:lnTo>
                    <a:pt x="615777" y="318703"/>
                  </a:lnTo>
                  <a:lnTo>
                    <a:pt x="607391" y="360474"/>
                  </a:lnTo>
                  <a:lnTo>
                    <a:pt x="592778" y="401837"/>
                  </a:lnTo>
                  <a:lnTo>
                    <a:pt x="571590" y="442928"/>
                  </a:lnTo>
                  <a:lnTo>
                    <a:pt x="543478" y="483883"/>
                  </a:lnTo>
                  <a:lnTo>
                    <a:pt x="522216" y="508494"/>
                  </a:lnTo>
                  <a:close/>
                </a:path>
              </a:pathLst>
            </a:custGeom>
            <a:solidFill>
              <a:srgbClr val="E9D3CA"/>
            </a:solidFill>
          </p:spPr>
          <p:txBody>
            <a:bodyPr wrap="square" lIns="0" tIns="0" rIns="0" bIns="0" rtlCol="0"/>
            <a:lstStyle/>
            <a:p>
              <a:endParaRPr/>
            </a:p>
          </p:txBody>
        </p:sp>
        <p:sp>
          <p:nvSpPr>
            <p:cNvPr id="14" name="object 14"/>
            <p:cNvSpPr/>
            <p:nvPr/>
          </p:nvSpPr>
          <p:spPr>
            <a:xfrm>
              <a:off x="17267249" y="8407209"/>
              <a:ext cx="581025" cy="325120"/>
            </a:xfrm>
            <a:custGeom>
              <a:avLst/>
              <a:gdLst/>
              <a:ahLst/>
              <a:cxnLst/>
              <a:rect l="l" t="t" r="r" b="b"/>
              <a:pathLst>
                <a:path w="581025" h="325120">
                  <a:moveTo>
                    <a:pt x="314423" y="324978"/>
                  </a:moveTo>
                  <a:lnTo>
                    <a:pt x="265205" y="325051"/>
                  </a:lnTo>
                  <a:lnTo>
                    <a:pt x="216105" y="322926"/>
                  </a:lnTo>
                  <a:lnTo>
                    <a:pt x="167160" y="318153"/>
                  </a:lnTo>
                  <a:lnTo>
                    <a:pt x="118409" y="310286"/>
                  </a:lnTo>
                  <a:lnTo>
                    <a:pt x="69889" y="298876"/>
                  </a:lnTo>
                  <a:lnTo>
                    <a:pt x="21638" y="283477"/>
                  </a:lnTo>
                  <a:lnTo>
                    <a:pt x="0" y="263519"/>
                  </a:lnTo>
                  <a:lnTo>
                    <a:pt x="13682" y="210878"/>
                  </a:lnTo>
                  <a:lnTo>
                    <a:pt x="33576" y="165289"/>
                  </a:lnTo>
                  <a:lnTo>
                    <a:pt x="58963" y="126313"/>
                  </a:lnTo>
                  <a:lnTo>
                    <a:pt x="89120" y="93512"/>
                  </a:lnTo>
                  <a:lnTo>
                    <a:pt x="123328" y="66448"/>
                  </a:lnTo>
                  <a:lnTo>
                    <a:pt x="160866" y="44682"/>
                  </a:lnTo>
                  <a:lnTo>
                    <a:pt x="201013" y="27778"/>
                  </a:lnTo>
                  <a:lnTo>
                    <a:pt x="243049" y="15295"/>
                  </a:lnTo>
                  <a:lnTo>
                    <a:pt x="286252" y="6797"/>
                  </a:lnTo>
                  <a:lnTo>
                    <a:pt x="329904" y="1844"/>
                  </a:lnTo>
                  <a:lnTo>
                    <a:pt x="373282" y="0"/>
                  </a:lnTo>
                  <a:lnTo>
                    <a:pt x="393455" y="1619"/>
                  </a:lnTo>
                  <a:lnTo>
                    <a:pt x="432895" y="10516"/>
                  </a:lnTo>
                  <a:lnTo>
                    <a:pt x="469963" y="26660"/>
                  </a:lnTo>
                  <a:lnTo>
                    <a:pt x="503340" y="49478"/>
                  </a:lnTo>
                  <a:lnTo>
                    <a:pt x="531841" y="78157"/>
                  </a:lnTo>
                  <a:lnTo>
                    <a:pt x="554451" y="111678"/>
                  </a:lnTo>
                  <a:lnTo>
                    <a:pt x="570366" y="148849"/>
                  </a:lnTo>
                  <a:lnTo>
                    <a:pt x="579020" y="188347"/>
                  </a:lnTo>
                  <a:lnTo>
                    <a:pt x="580516" y="208532"/>
                  </a:lnTo>
                  <a:lnTo>
                    <a:pt x="578649" y="247149"/>
                  </a:lnTo>
                  <a:lnTo>
                    <a:pt x="544953" y="301329"/>
                  </a:lnTo>
                  <a:lnTo>
                    <a:pt x="413055" y="320025"/>
                  </a:lnTo>
                  <a:lnTo>
                    <a:pt x="363719" y="323154"/>
                  </a:lnTo>
                  <a:lnTo>
                    <a:pt x="314423" y="324978"/>
                  </a:lnTo>
                  <a:close/>
                </a:path>
              </a:pathLst>
            </a:custGeom>
            <a:solidFill>
              <a:srgbClr val="FFDBC8"/>
            </a:solidFill>
          </p:spPr>
          <p:txBody>
            <a:bodyPr wrap="square" lIns="0" tIns="0" rIns="0" bIns="0" rtlCol="0"/>
            <a:lstStyle/>
            <a:p>
              <a:endParaRPr/>
            </a:p>
          </p:txBody>
        </p:sp>
      </p:grpSp>
      <p:sp>
        <p:nvSpPr>
          <p:cNvPr id="15" name="object 15"/>
          <p:cNvSpPr/>
          <p:nvPr/>
        </p:nvSpPr>
        <p:spPr>
          <a:xfrm>
            <a:off x="17934970" y="9547033"/>
            <a:ext cx="353060" cy="391160"/>
          </a:xfrm>
          <a:custGeom>
            <a:avLst/>
            <a:gdLst/>
            <a:ahLst/>
            <a:cxnLst/>
            <a:rect l="l" t="t" r="r" b="b"/>
            <a:pathLst>
              <a:path w="353059" h="391159">
                <a:moveTo>
                  <a:pt x="353029" y="391113"/>
                </a:moveTo>
                <a:lnTo>
                  <a:pt x="290069" y="386206"/>
                </a:lnTo>
                <a:lnTo>
                  <a:pt x="247716" y="375981"/>
                </a:lnTo>
                <a:lnTo>
                  <a:pt x="204894" y="358717"/>
                </a:lnTo>
                <a:lnTo>
                  <a:pt x="161595" y="332954"/>
                </a:lnTo>
                <a:lnTo>
                  <a:pt x="117812" y="297235"/>
                </a:lnTo>
                <a:lnTo>
                  <a:pt x="90967" y="263116"/>
                </a:lnTo>
                <a:lnTo>
                  <a:pt x="65308" y="228158"/>
                </a:lnTo>
                <a:lnTo>
                  <a:pt x="40832" y="192360"/>
                </a:lnTo>
                <a:lnTo>
                  <a:pt x="17541" y="155722"/>
                </a:lnTo>
                <a:lnTo>
                  <a:pt x="0" y="110358"/>
                </a:lnTo>
                <a:lnTo>
                  <a:pt x="3345" y="74129"/>
                </a:lnTo>
                <a:lnTo>
                  <a:pt x="70387" y="23244"/>
                </a:lnTo>
                <a:lnTo>
                  <a:pt x="116875" y="7827"/>
                </a:lnTo>
                <a:lnTo>
                  <a:pt x="165304" y="527"/>
                </a:lnTo>
                <a:lnTo>
                  <a:pt x="177562" y="0"/>
                </a:lnTo>
                <a:lnTo>
                  <a:pt x="189910" y="0"/>
                </a:lnTo>
                <a:lnTo>
                  <a:pt x="238509" y="5194"/>
                </a:lnTo>
                <a:lnTo>
                  <a:pt x="285620" y="18586"/>
                </a:lnTo>
                <a:lnTo>
                  <a:pt x="329774" y="39783"/>
                </a:lnTo>
                <a:lnTo>
                  <a:pt x="353029" y="55129"/>
                </a:lnTo>
                <a:lnTo>
                  <a:pt x="353029" y="391113"/>
                </a:lnTo>
                <a:close/>
              </a:path>
            </a:pathLst>
          </a:custGeom>
          <a:solidFill>
            <a:srgbClr val="E9D3CA"/>
          </a:solidFill>
        </p:spPr>
        <p:txBody>
          <a:bodyPr wrap="square" lIns="0" tIns="0" rIns="0" bIns="0" rtlCol="0"/>
          <a:lstStyle/>
          <a:p>
            <a:endParaRPr/>
          </a:p>
        </p:txBody>
      </p:sp>
      <p:sp>
        <p:nvSpPr>
          <p:cNvPr id="16" name="object 16"/>
          <p:cNvSpPr/>
          <p:nvPr/>
        </p:nvSpPr>
        <p:spPr>
          <a:xfrm>
            <a:off x="16219335" y="7542876"/>
            <a:ext cx="415925" cy="568325"/>
          </a:xfrm>
          <a:custGeom>
            <a:avLst/>
            <a:gdLst/>
            <a:ahLst/>
            <a:cxnLst/>
            <a:rect l="l" t="t" r="r" b="b"/>
            <a:pathLst>
              <a:path w="415925" h="568325">
                <a:moveTo>
                  <a:pt x="293646" y="568121"/>
                </a:moveTo>
                <a:lnTo>
                  <a:pt x="251069" y="541673"/>
                </a:lnTo>
                <a:lnTo>
                  <a:pt x="239059" y="501721"/>
                </a:lnTo>
                <a:lnTo>
                  <a:pt x="238522" y="479245"/>
                </a:lnTo>
                <a:lnTo>
                  <a:pt x="244423" y="433323"/>
                </a:lnTo>
                <a:lnTo>
                  <a:pt x="245341" y="410432"/>
                </a:lnTo>
                <a:lnTo>
                  <a:pt x="243012" y="367562"/>
                </a:lnTo>
                <a:lnTo>
                  <a:pt x="239307" y="324834"/>
                </a:lnTo>
                <a:lnTo>
                  <a:pt x="234225" y="282247"/>
                </a:lnTo>
                <a:lnTo>
                  <a:pt x="227767" y="239803"/>
                </a:lnTo>
                <a:lnTo>
                  <a:pt x="194272" y="196595"/>
                </a:lnTo>
                <a:lnTo>
                  <a:pt x="175620" y="176397"/>
                </a:lnTo>
                <a:lnTo>
                  <a:pt x="161079" y="205961"/>
                </a:lnTo>
                <a:lnTo>
                  <a:pt x="148069" y="236230"/>
                </a:lnTo>
                <a:lnTo>
                  <a:pt x="136996" y="264440"/>
                </a:lnTo>
                <a:lnTo>
                  <a:pt x="121081" y="286659"/>
                </a:lnTo>
                <a:lnTo>
                  <a:pt x="67672" y="301607"/>
                </a:lnTo>
                <a:lnTo>
                  <a:pt x="21309" y="269524"/>
                </a:lnTo>
                <a:lnTo>
                  <a:pt x="2249" y="202754"/>
                </a:lnTo>
                <a:lnTo>
                  <a:pt x="0" y="178344"/>
                </a:lnTo>
                <a:lnTo>
                  <a:pt x="227" y="166014"/>
                </a:lnTo>
                <a:lnTo>
                  <a:pt x="10038" y="117978"/>
                </a:lnTo>
                <a:lnTo>
                  <a:pt x="33320" y="74832"/>
                </a:lnTo>
                <a:lnTo>
                  <a:pt x="77890" y="32818"/>
                </a:lnTo>
                <a:lnTo>
                  <a:pt x="121403" y="10298"/>
                </a:lnTo>
                <a:lnTo>
                  <a:pt x="169386" y="398"/>
                </a:lnTo>
                <a:lnTo>
                  <a:pt x="181635" y="0"/>
                </a:lnTo>
                <a:lnTo>
                  <a:pt x="193882" y="446"/>
                </a:lnTo>
                <a:lnTo>
                  <a:pt x="241827" y="10533"/>
                </a:lnTo>
                <a:lnTo>
                  <a:pt x="295691" y="33940"/>
                </a:lnTo>
                <a:lnTo>
                  <a:pt x="332188" y="62634"/>
                </a:lnTo>
                <a:lnTo>
                  <a:pt x="360520" y="99413"/>
                </a:lnTo>
                <a:lnTo>
                  <a:pt x="378953" y="142025"/>
                </a:lnTo>
                <a:lnTo>
                  <a:pt x="391438" y="193229"/>
                </a:lnTo>
                <a:lnTo>
                  <a:pt x="401343" y="244797"/>
                </a:lnTo>
                <a:lnTo>
                  <a:pt x="408669" y="296729"/>
                </a:lnTo>
                <a:lnTo>
                  <a:pt x="413414" y="349025"/>
                </a:lnTo>
                <a:lnTo>
                  <a:pt x="415579" y="401685"/>
                </a:lnTo>
                <a:lnTo>
                  <a:pt x="411937" y="421165"/>
                </a:lnTo>
                <a:lnTo>
                  <a:pt x="400722" y="458958"/>
                </a:lnTo>
                <a:lnTo>
                  <a:pt x="384341" y="495024"/>
                </a:lnTo>
                <a:lnTo>
                  <a:pt x="363263" y="528336"/>
                </a:lnTo>
                <a:lnTo>
                  <a:pt x="333989" y="556460"/>
                </a:lnTo>
                <a:lnTo>
                  <a:pt x="304100" y="567011"/>
                </a:lnTo>
                <a:lnTo>
                  <a:pt x="293646" y="568121"/>
                </a:lnTo>
                <a:close/>
              </a:path>
            </a:pathLst>
          </a:custGeom>
          <a:solidFill>
            <a:srgbClr val="21413C"/>
          </a:solidFill>
        </p:spPr>
        <p:txBody>
          <a:bodyPr wrap="square" lIns="0" tIns="0" rIns="0" bIns="0" rtlCol="0"/>
          <a:lstStyle/>
          <a:p>
            <a:endParaRPr/>
          </a:p>
        </p:txBody>
      </p:sp>
      <p:sp>
        <p:nvSpPr>
          <p:cNvPr id="17" name="object 17"/>
          <p:cNvSpPr/>
          <p:nvPr/>
        </p:nvSpPr>
        <p:spPr>
          <a:xfrm>
            <a:off x="17137744" y="9934523"/>
            <a:ext cx="461009" cy="330200"/>
          </a:xfrm>
          <a:custGeom>
            <a:avLst/>
            <a:gdLst/>
            <a:ahLst/>
            <a:cxnLst/>
            <a:rect l="l" t="t" r="r" b="b"/>
            <a:pathLst>
              <a:path w="461009" h="330200">
                <a:moveTo>
                  <a:pt x="359212" y="329877"/>
                </a:moveTo>
                <a:lnTo>
                  <a:pt x="312800" y="328617"/>
                </a:lnTo>
                <a:lnTo>
                  <a:pt x="233132" y="316236"/>
                </a:lnTo>
                <a:lnTo>
                  <a:pt x="193563" y="308913"/>
                </a:lnTo>
                <a:lnTo>
                  <a:pt x="154141" y="300774"/>
                </a:lnTo>
                <a:lnTo>
                  <a:pt x="100325" y="287005"/>
                </a:lnTo>
                <a:lnTo>
                  <a:pt x="61311" y="270084"/>
                </a:lnTo>
                <a:lnTo>
                  <a:pt x="17032" y="212702"/>
                </a:lnTo>
                <a:lnTo>
                  <a:pt x="6442" y="165197"/>
                </a:lnTo>
                <a:lnTo>
                  <a:pt x="0" y="100455"/>
                </a:lnTo>
                <a:lnTo>
                  <a:pt x="98176" y="103535"/>
                </a:lnTo>
                <a:lnTo>
                  <a:pt x="126791" y="60273"/>
                </a:lnTo>
                <a:lnTo>
                  <a:pt x="160227" y="28382"/>
                </a:lnTo>
                <a:lnTo>
                  <a:pt x="197528" y="8183"/>
                </a:lnTo>
                <a:lnTo>
                  <a:pt x="237738" y="0"/>
                </a:lnTo>
                <a:lnTo>
                  <a:pt x="279900" y="4154"/>
                </a:lnTo>
                <a:lnTo>
                  <a:pt x="323060" y="20968"/>
                </a:lnTo>
                <a:lnTo>
                  <a:pt x="366261" y="50765"/>
                </a:lnTo>
                <a:lnTo>
                  <a:pt x="412648" y="101221"/>
                </a:lnTo>
                <a:lnTo>
                  <a:pt x="446781" y="160657"/>
                </a:lnTo>
                <a:lnTo>
                  <a:pt x="460024" y="204080"/>
                </a:lnTo>
                <a:lnTo>
                  <a:pt x="460769" y="242969"/>
                </a:lnTo>
                <a:lnTo>
                  <a:pt x="450038" y="276158"/>
                </a:lnTo>
                <a:lnTo>
                  <a:pt x="428854" y="302482"/>
                </a:lnTo>
                <a:lnTo>
                  <a:pt x="398238" y="320777"/>
                </a:lnTo>
                <a:lnTo>
                  <a:pt x="359212" y="329877"/>
                </a:lnTo>
                <a:close/>
              </a:path>
            </a:pathLst>
          </a:custGeom>
          <a:solidFill>
            <a:srgbClr val="CAEBD9"/>
          </a:solidFill>
        </p:spPr>
        <p:txBody>
          <a:bodyPr wrap="square" lIns="0" tIns="0" rIns="0" bIns="0" rtlCol="0"/>
          <a:lstStyle/>
          <a:p>
            <a:endParaRPr/>
          </a:p>
        </p:txBody>
      </p:sp>
      <p:pic>
        <p:nvPicPr>
          <p:cNvPr id="19" name="Picture 18" descr="A hand holding a phone&#10;&#10;Description automatically generated with medium confidence">
            <a:extLst>
              <a:ext uri="{FF2B5EF4-FFF2-40B4-BE49-F238E27FC236}">
                <a16:creationId xmlns:a16="http://schemas.microsoft.com/office/drawing/2014/main" id="{92A56CDA-7E9A-72E2-3457-D0A389582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07512" y="283623"/>
            <a:ext cx="5004437" cy="479340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3"/>
            <a:ext cx="3562235" cy="3860799"/>
          </a:xfrm>
          <a:prstGeom prst="rect">
            <a:avLst/>
          </a:prstGeom>
        </p:spPr>
      </p:pic>
      <p:sp>
        <p:nvSpPr>
          <p:cNvPr id="4" name="object 4"/>
          <p:cNvSpPr/>
          <p:nvPr/>
        </p:nvSpPr>
        <p:spPr>
          <a:xfrm>
            <a:off x="14423093" y="9787790"/>
            <a:ext cx="589915" cy="499745"/>
          </a:xfrm>
          <a:custGeom>
            <a:avLst/>
            <a:gdLst/>
            <a:ahLst/>
            <a:cxnLst/>
            <a:rect l="l" t="t" r="r" b="b"/>
            <a:pathLst>
              <a:path w="589915" h="499745">
                <a:moveTo>
                  <a:pt x="589380" y="499208"/>
                </a:moveTo>
                <a:lnTo>
                  <a:pt x="127704" y="499208"/>
                </a:lnTo>
                <a:lnTo>
                  <a:pt x="112530" y="483135"/>
                </a:lnTo>
                <a:lnTo>
                  <a:pt x="76048" y="442089"/>
                </a:lnTo>
                <a:lnTo>
                  <a:pt x="46243" y="402097"/>
                </a:lnTo>
                <a:lnTo>
                  <a:pt x="23824" y="361373"/>
                </a:lnTo>
                <a:lnTo>
                  <a:pt x="8702" y="320319"/>
                </a:lnTo>
                <a:lnTo>
                  <a:pt x="790" y="279338"/>
                </a:lnTo>
                <a:lnTo>
                  <a:pt x="0" y="238833"/>
                </a:lnTo>
                <a:lnTo>
                  <a:pt x="6242" y="199208"/>
                </a:lnTo>
                <a:lnTo>
                  <a:pt x="19429" y="160866"/>
                </a:lnTo>
                <a:lnTo>
                  <a:pt x="39472" y="124211"/>
                </a:lnTo>
                <a:lnTo>
                  <a:pt x="66283" y="89644"/>
                </a:lnTo>
                <a:lnTo>
                  <a:pt x="99774" y="57570"/>
                </a:lnTo>
                <a:lnTo>
                  <a:pt x="139857" y="28391"/>
                </a:lnTo>
                <a:lnTo>
                  <a:pt x="145583" y="23977"/>
                </a:lnTo>
                <a:lnTo>
                  <a:pt x="184560" y="5420"/>
                </a:lnTo>
                <a:lnTo>
                  <a:pt x="227386" y="0"/>
                </a:lnTo>
                <a:lnTo>
                  <a:pt x="234580" y="430"/>
                </a:lnTo>
                <a:lnTo>
                  <a:pt x="276453" y="10922"/>
                </a:lnTo>
                <a:lnTo>
                  <a:pt x="301513" y="25188"/>
                </a:lnTo>
                <a:lnTo>
                  <a:pt x="332921" y="46185"/>
                </a:lnTo>
                <a:lnTo>
                  <a:pt x="436562" y="116806"/>
                </a:lnTo>
                <a:lnTo>
                  <a:pt x="482951" y="175621"/>
                </a:lnTo>
                <a:lnTo>
                  <a:pt x="521260" y="239992"/>
                </a:lnTo>
                <a:lnTo>
                  <a:pt x="550911" y="308784"/>
                </a:lnTo>
                <a:lnTo>
                  <a:pt x="571323" y="380860"/>
                </a:lnTo>
                <a:lnTo>
                  <a:pt x="578693" y="418535"/>
                </a:lnTo>
                <a:lnTo>
                  <a:pt x="584591" y="456411"/>
                </a:lnTo>
                <a:lnTo>
                  <a:pt x="589016" y="494488"/>
                </a:lnTo>
                <a:lnTo>
                  <a:pt x="589380" y="499208"/>
                </a:lnTo>
                <a:close/>
              </a:path>
            </a:pathLst>
          </a:custGeom>
          <a:solidFill>
            <a:srgbClr val="FFDBC8"/>
          </a:solidFill>
        </p:spPr>
        <p:txBody>
          <a:bodyPr wrap="square" lIns="0" tIns="0" rIns="0" bIns="0" rtlCol="0"/>
          <a:lstStyle/>
          <a:p>
            <a:endParaRPr/>
          </a:p>
        </p:txBody>
      </p:sp>
      <p:sp>
        <p:nvSpPr>
          <p:cNvPr id="5" name="object 5"/>
          <p:cNvSpPr/>
          <p:nvPr/>
        </p:nvSpPr>
        <p:spPr>
          <a:xfrm>
            <a:off x="15885786" y="8455544"/>
            <a:ext cx="471805" cy="1391920"/>
          </a:xfrm>
          <a:custGeom>
            <a:avLst/>
            <a:gdLst/>
            <a:ahLst/>
            <a:cxnLst/>
            <a:rect l="l" t="t" r="r" b="b"/>
            <a:pathLst>
              <a:path w="471805" h="1391920">
                <a:moveTo>
                  <a:pt x="140936" y="1391890"/>
                </a:moveTo>
                <a:lnTo>
                  <a:pt x="118922" y="1351989"/>
                </a:lnTo>
                <a:lnTo>
                  <a:pt x="110789" y="1334481"/>
                </a:lnTo>
                <a:lnTo>
                  <a:pt x="108088" y="1317971"/>
                </a:lnTo>
                <a:lnTo>
                  <a:pt x="109337" y="1268978"/>
                </a:lnTo>
                <a:lnTo>
                  <a:pt x="114387" y="1220534"/>
                </a:lnTo>
                <a:lnTo>
                  <a:pt x="123236" y="1172638"/>
                </a:lnTo>
                <a:lnTo>
                  <a:pt x="135886" y="1125290"/>
                </a:lnTo>
                <a:lnTo>
                  <a:pt x="152196" y="1078200"/>
                </a:lnTo>
                <a:lnTo>
                  <a:pt x="163513" y="1031238"/>
                </a:lnTo>
                <a:lnTo>
                  <a:pt x="170285" y="984398"/>
                </a:lnTo>
                <a:lnTo>
                  <a:pt x="172961" y="937669"/>
                </a:lnTo>
                <a:lnTo>
                  <a:pt x="171987" y="891045"/>
                </a:lnTo>
                <a:lnTo>
                  <a:pt x="167813" y="844518"/>
                </a:lnTo>
                <a:lnTo>
                  <a:pt x="160886" y="798079"/>
                </a:lnTo>
                <a:lnTo>
                  <a:pt x="151654" y="751720"/>
                </a:lnTo>
                <a:lnTo>
                  <a:pt x="140566" y="705433"/>
                </a:lnTo>
                <a:lnTo>
                  <a:pt x="127250" y="655388"/>
                </a:lnTo>
                <a:lnTo>
                  <a:pt x="112447" y="605863"/>
                </a:lnTo>
                <a:lnTo>
                  <a:pt x="96157" y="556858"/>
                </a:lnTo>
                <a:lnTo>
                  <a:pt x="78380" y="508373"/>
                </a:lnTo>
                <a:lnTo>
                  <a:pt x="59117" y="460407"/>
                </a:lnTo>
                <a:lnTo>
                  <a:pt x="38366" y="412961"/>
                </a:lnTo>
                <a:lnTo>
                  <a:pt x="24770" y="377808"/>
                </a:lnTo>
                <a:lnTo>
                  <a:pt x="14131" y="341907"/>
                </a:lnTo>
                <a:lnTo>
                  <a:pt x="6449" y="305259"/>
                </a:lnTo>
                <a:lnTo>
                  <a:pt x="1725" y="267864"/>
                </a:lnTo>
                <a:lnTo>
                  <a:pt x="0" y="230212"/>
                </a:lnTo>
                <a:lnTo>
                  <a:pt x="1316" y="192791"/>
                </a:lnTo>
                <a:lnTo>
                  <a:pt x="15654" y="106546"/>
                </a:lnTo>
                <a:lnTo>
                  <a:pt x="40093" y="56860"/>
                </a:lnTo>
                <a:lnTo>
                  <a:pt x="81453" y="20049"/>
                </a:lnTo>
                <a:lnTo>
                  <a:pt x="133634" y="1542"/>
                </a:lnTo>
                <a:lnTo>
                  <a:pt x="152127" y="0"/>
                </a:lnTo>
                <a:lnTo>
                  <a:pt x="170665" y="846"/>
                </a:lnTo>
                <a:lnTo>
                  <a:pt x="223505" y="17380"/>
                </a:lnTo>
                <a:lnTo>
                  <a:pt x="267677" y="51445"/>
                </a:lnTo>
                <a:lnTo>
                  <a:pt x="311496" y="95511"/>
                </a:lnTo>
                <a:lnTo>
                  <a:pt x="350715" y="143927"/>
                </a:lnTo>
                <a:lnTo>
                  <a:pt x="384725" y="195940"/>
                </a:lnTo>
                <a:lnTo>
                  <a:pt x="413352" y="251284"/>
                </a:lnTo>
                <a:lnTo>
                  <a:pt x="436151" y="309098"/>
                </a:lnTo>
                <a:lnTo>
                  <a:pt x="453004" y="369085"/>
                </a:lnTo>
                <a:lnTo>
                  <a:pt x="463650" y="430315"/>
                </a:lnTo>
                <a:lnTo>
                  <a:pt x="469293" y="510056"/>
                </a:lnTo>
                <a:lnTo>
                  <a:pt x="471053" y="558813"/>
                </a:lnTo>
                <a:lnTo>
                  <a:pt x="471673" y="607530"/>
                </a:lnTo>
                <a:lnTo>
                  <a:pt x="470914" y="656127"/>
                </a:lnTo>
                <a:lnTo>
                  <a:pt x="468536" y="704528"/>
                </a:lnTo>
                <a:lnTo>
                  <a:pt x="464301" y="752653"/>
                </a:lnTo>
                <a:lnTo>
                  <a:pt x="457971" y="800424"/>
                </a:lnTo>
                <a:lnTo>
                  <a:pt x="449308" y="847763"/>
                </a:lnTo>
                <a:lnTo>
                  <a:pt x="438072" y="894592"/>
                </a:lnTo>
                <a:lnTo>
                  <a:pt x="424024" y="940832"/>
                </a:lnTo>
                <a:lnTo>
                  <a:pt x="406927" y="986405"/>
                </a:lnTo>
                <a:lnTo>
                  <a:pt x="385405" y="1034660"/>
                </a:lnTo>
                <a:lnTo>
                  <a:pt x="361537" y="1081951"/>
                </a:lnTo>
                <a:lnTo>
                  <a:pt x="335808" y="1128472"/>
                </a:lnTo>
                <a:lnTo>
                  <a:pt x="308705" y="1174420"/>
                </a:lnTo>
                <a:lnTo>
                  <a:pt x="196286" y="1356368"/>
                </a:lnTo>
                <a:lnTo>
                  <a:pt x="175001" y="1373528"/>
                </a:lnTo>
                <a:lnTo>
                  <a:pt x="140936" y="1391890"/>
                </a:lnTo>
                <a:close/>
              </a:path>
            </a:pathLst>
          </a:custGeom>
          <a:solidFill>
            <a:srgbClr val="E9D3CA"/>
          </a:solidFill>
        </p:spPr>
        <p:txBody>
          <a:bodyPr wrap="square" lIns="0" tIns="0" rIns="0" bIns="0" rtlCol="0"/>
          <a:lstStyle/>
          <a:p>
            <a:endParaRPr/>
          </a:p>
        </p:txBody>
      </p:sp>
      <p:sp>
        <p:nvSpPr>
          <p:cNvPr id="6" name="object 6"/>
          <p:cNvSpPr/>
          <p:nvPr/>
        </p:nvSpPr>
        <p:spPr>
          <a:xfrm>
            <a:off x="15980697" y="10072762"/>
            <a:ext cx="641350" cy="214629"/>
          </a:xfrm>
          <a:custGeom>
            <a:avLst/>
            <a:gdLst/>
            <a:ahLst/>
            <a:cxnLst/>
            <a:rect l="l" t="t" r="r" b="b"/>
            <a:pathLst>
              <a:path w="641350" h="214629">
                <a:moveTo>
                  <a:pt x="339523" y="214236"/>
                </a:moveTo>
                <a:lnTo>
                  <a:pt x="0" y="214236"/>
                </a:lnTo>
                <a:lnTo>
                  <a:pt x="30129" y="186095"/>
                </a:lnTo>
                <a:lnTo>
                  <a:pt x="69586" y="155359"/>
                </a:lnTo>
                <a:lnTo>
                  <a:pt x="111230" y="128024"/>
                </a:lnTo>
                <a:lnTo>
                  <a:pt x="154739" y="103720"/>
                </a:lnTo>
                <a:lnTo>
                  <a:pt x="199790" y="82073"/>
                </a:lnTo>
                <a:lnTo>
                  <a:pt x="246060" y="62711"/>
                </a:lnTo>
                <a:lnTo>
                  <a:pt x="293228" y="45263"/>
                </a:lnTo>
                <a:lnTo>
                  <a:pt x="340970" y="29356"/>
                </a:lnTo>
                <a:lnTo>
                  <a:pt x="388965" y="14619"/>
                </a:lnTo>
                <a:lnTo>
                  <a:pt x="441713" y="2687"/>
                </a:lnTo>
                <a:lnTo>
                  <a:pt x="488284" y="0"/>
                </a:lnTo>
                <a:lnTo>
                  <a:pt x="528787" y="6426"/>
                </a:lnTo>
                <a:lnTo>
                  <a:pt x="592024" y="46106"/>
                </a:lnTo>
                <a:lnTo>
                  <a:pt x="614974" y="79100"/>
                </a:lnTo>
                <a:lnTo>
                  <a:pt x="632291" y="120692"/>
                </a:lnTo>
                <a:lnTo>
                  <a:pt x="639950" y="163408"/>
                </a:lnTo>
                <a:lnTo>
                  <a:pt x="640757" y="177905"/>
                </a:lnTo>
                <a:lnTo>
                  <a:pt x="640689" y="192424"/>
                </a:lnTo>
                <a:lnTo>
                  <a:pt x="640408" y="196705"/>
                </a:lnTo>
                <a:lnTo>
                  <a:pt x="448996" y="196705"/>
                </a:lnTo>
                <a:lnTo>
                  <a:pt x="393007" y="197656"/>
                </a:lnTo>
                <a:lnTo>
                  <a:pt x="345198" y="211190"/>
                </a:lnTo>
                <a:lnTo>
                  <a:pt x="339523" y="214236"/>
                </a:lnTo>
                <a:close/>
              </a:path>
              <a:path w="641350" h="214629">
                <a:moveTo>
                  <a:pt x="638804" y="214236"/>
                </a:moveTo>
                <a:lnTo>
                  <a:pt x="434236" y="214236"/>
                </a:lnTo>
                <a:lnTo>
                  <a:pt x="448996" y="196705"/>
                </a:lnTo>
                <a:lnTo>
                  <a:pt x="640408" y="196705"/>
                </a:lnTo>
                <a:lnTo>
                  <a:pt x="639742" y="206859"/>
                </a:lnTo>
                <a:lnTo>
                  <a:pt x="638804" y="214236"/>
                </a:lnTo>
                <a:close/>
              </a:path>
            </a:pathLst>
          </a:custGeom>
          <a:solidFill>
            <a:srgbClr val="21413C"/>
          </a:solidFill>
        </p:spPr>
        <p:txBody>
          <a:bodyPr wrap="square" lIns="0" tIns="0" rIns="0" bIns="0" rtlCol="0"/>
          <a:lstStyle/>
          <a:p>
            <a:endParaRPr/>
          </a:p>
        </p:txBody>
      </p:sp>
      <p:sp>
        <p:nvSpPr>
          <p:cNvPr id="7" name="object 7"/>
          <p:cNvSpPr/>
          <p:nvPr/>
        </p:nvSpPr>
        <p:spPr>
          <a:xfrm>
            <a:off x="16599913" y="9082934"/>
            <a:ext cx="622300" cy="572135"/>
          </a:xfrm>
          <a:custGeom>
            <a:avLst/>
            <a:gdLst/>
            <a:ahLst/>
            <a:cxnLst/>
            <a:rect l="l" t="t" r="r" b="b"/>
            <a:pathLst>
              <a:path w="622300" h="572134">
                <a:moveTo>
                  <a:pt x="186200" y="571993"/>
                </a:moveTo>
                <a:lnTo>
                  <a:pt x="137534" y="568511"/>
                </a:lnTo>
                <a:lnTo>
                  <a:pt x="86820" y="559046"/>
                </a:lnTo>
                <a:lnTo>
                  <a:pt x="38437" y="541856"/>
                </a:lnTo>
                <a:lnTo>
                  <a:pt x="9195" y="516913"/>
                </a:lnTo>
                <a:lnTo>
                  <a:pt x="0" y="482113"/>
                </a:lnTo>
                <a:lnTo>
                  <a:pt x="11761" y="435356"/>
                </a:lnTo>
                <a:lnTo>
                  <a:pt x="31077" y="389828"/>
                </a:lnTo>
                <a:lnTo>
                  <a:pt x="50956" y="344503"/>
                </a:lnTo>
                <a:lnTo>
                  <a:pt x="71869" y="299743"/>
                </a:lnTo>
                <a:lnTo>
                  <a:pt x="94290" y="255908"/>
                </a:lnTo>
                <a:lnTo>
                  <a:pt x="118688" y="213359"/>
                </a:lnTo>
                <a:lnTo>
                  <a:pt x="145537" y="172457"/>
                </a:lnTo>
                <a:lnTo>
                  <a:pt x="175307" y="133563"/>
                </a:lnTo>
                <a:lnTo>
                  <a:pt x="208471" y="97039"/>
                </a:lnTo>
                <a:lnTo>
                  <a:pt x="245501" y="63244"/>
                </a:lnTo>
                <a:lnTo>
                  <a:pt x="286868" y="32541"/>
                </a:lnTo>
                <a:lnTo>
                  <a:pt x="331560" y="10572"/>
                </a:lnTo>
                <a:lnTo>
                  <a:pt x="373253" y="1241"/>
                </a:lnTo>
                <a:lnTo>
                  <a:pt x="394611" y="0"/>
                </a:lnTo>
                <a:lnTo>
                  <a:pt x="401737" y="99"/>
                </a:lnTo>
                <a:lnTo>
                  <a:pt x="444044" y="6062"/>
                </a:lnTo>
                <a:lnTo>
                  <a:pt x="484088" y="20960"/>
                </a:lnTo>
                <a:lnTo>
                  <a:pt x="520006" y="44099"/>
                </a:lnTo>
                <a:lnTo>
                  <a:pt x="550128" y="74402"/>
                </a:lnTo>
                <a:lnTo>
                  <a:pt x="573051" y="110461"/>
                </a:lnTo>
                <a:lnTo>
                  <a:pt x="584989" y="144389"/>
                </a:lnTo>
                <a:lnTo>
                  <a:pt x="589271" y="158003"/>
                </a:lnTo>
                <a:lnTo>
                  <a:pt x="391357" y="158003"/>
                </a:lnTo>
                <a:lnTo>
                  <a:pt x="380544" y="158232"/>
                </a:lnTo>
                <a:lnTo>
                  <a:pt x="340986" y="173972"/>
                </a:lnTo>
                <a:lnTo>
                  <a:pt x="322856" y="187698"/>
                </a:lnTo>
                <a:lnTo>
                  <a:pt x="288639" y="217496"/>
                </a:lnTo>
                <a:lnTo>
                  <a:pt x="257210" y="250354"/>
                </a:lnTo>
                <a:lnTo>
                  <a:pt x="228962" y="285862"/>
                </a:lnTo>
                <a:lnTo>
                  <a:pt x="204011" y="323874"/>
                </a:lnTo>
                <a:lnTo>
                  <a:pt x="182668" y="363916"/>
                </a:lnTo>
                <a:lnTo>
                  <a:pt x="165021" y="405822"/>
                </a:lnTo>
                <a:lnTo>
                  <a:pt x="151289" y="449071"/>
                </a:lnTo>
                <a:lnTo>
                  <a:pt x="145906" y="471165"/>
                </a:lnTo>
                <a:lnTo>
                  <a:pt x="468407" y="471165"/>
                </a:lnTo>
                <a:lnTo>
                  <a:pt x="442538" y="489673"/>
                </a:lnTo>
                <a:lnTo>
                  <a:pt x="403405" y="513680"/>
                </a:lnTo>
                <a:lnTo>
                  <a:pt x="363011" y="534106"/>
                </a:lnTo>
                <a:lnTo>
                  <a:pt x="321224" y="550550"/>
                </a:lnTo>
                <a:lnTo>
                  <a:pt x="277914" y="562613"/>
                </a:lnTo>
                <a:lnTo>
                  <a:pt x="232950" y="569894"/>
                </a:lnTo>
                <a:lnTo>
                  <a:pt x="186200" y="571993"/>
                </a:lnTo>
                <a:close/>
              </a:path>
              <a:path w="622300" h="572134">
                <a:moveTo>
                  <a:pt x="468407" y="471165"/>
                </a:moveTo>
                <a:lnTo>
                  <a:pt x="145906" y="471165"/>
                </a:lnTo>
                <a:lnTo>
                  <a:pt x="190099" y="452343"/>
                </a:lnTo>
                <a:lnTo>
                  <a:pt x="233052" y="431504"/>
                </a:lnTo>
                <a:lnTo>
                  <a:pt x="274766" y="408647"/>
                </a:lnTo>
                <a:lnTo>
                  <a:pt x="315240" y="383773"/>
                </a:lnTo>
                <a:lnTo>
                  <a:pt x="354474" y="356881"/>
                </a:lnTo>
                <a:lnTo>
                  <a:pt x="392469" y="327972"/>
                </a:lnTo>
                <a:lnTo>
                  <a:pt x="429225" y="297046"/>
                </a:lnTo>
                <a:lnTo>
                  <a:pt x="462797" y="250601"/>
                </a:lnTo>
                <a:lnTo>
                  <a:pt x="465319" y="224363"/>
                </a:lnTo>
                <a:lnTo>
                  <a:pt x="453287" y="195654"/>
                </a:lnTo>
                <a:lnTo>
                  <a:pt x="422429" y="166319"/>
                </a:lnTo>
                <a:lnTo>
                  <a:pt x="391357" y="158003"/>
                </a:lnTo>
                <a:lnTo>
                  <a:pt x="589271" y="158003"/>
                </a:lnTo>
                <a:lnTo>
                  <a:pt x="594741" y="171343"/>
                </a:lnTo>
                <a:lnTo>
                  <a:pt x="614614" y="221874"/>
                </a:lnTo>
                <a:lnTo>
                  <a:pt x="622209" y="270172"/>
                </a:lnTo>
                <a:lnTo>
                  <a:pt x="615761" y="316088"/>
                </a:lnTo>
                <a:lnTo>
                  <a:pt x="593506" y="359469"/>
                </a:lnTo>
                <a:lnTo>
                  <a:pt x="553680" y="400163"/>
                </a:lnTo>
                <a:lnTo>
                  <a:pt x="517544" y="432514"/>
                </a:lnTo>
                <a:lnTo>
                  <a:pt x="480541" y="462484"/>
                </a:lnTo>
                <a:lnTo>
                  <a:pt x="468407" y="471165"/>
                </a:lnTo>
                <a:close/>
              </a:path>
            </a:pathLst>
          </a:custGeom>
          <a:solidFill>
            <a:srgbClr val="FDE3D8"/>
          </a:solidFill>
        </p:spPr>
        <p:txBody>
          <a:bodyPr wrap="square" lIns="0" tIns="0" rIns="0" bIns="0" rtlCol="0"/>
          <a:lstStyle/>
          <a:p>
            <a:endParaRPr/>
          </a:p>
        </p:txBody>
      </p:sp>
      <p:sp>
        <p:nvSpPr>
          <p:cNvPr id="8" name="object 8"/>
          <p:cNvSpPr/>
          <p:nvPr/>
        </p:nvSpPr>
        <p:spPr>
          <a:xfrm>
            <a:off x="17743964" y="7376325"/>
            <a:ext cx="544195" cy="628015"/>
          </a:xfrm>
          <a:custGeom>
            <a:avLst/>
            <a:gdLst/>
            <a:ahLst/>
            <a:cxnLst/>
            <a:rect l="l" t="t" r="r" b="b"/>
            <a:pathLst>
              <a:path w="544194" h="628015">
                <a:moveTo>
                  <a:pt x="0" y="627702"/>
                </a:moveTo>
                <a:lnTo>
                  <a:pt x="10764" y="586340"/>
                </a:lnTo>
                <a:lnTo>
                  <a:pt x="19349" y="553178"/>
                </a:lnTo>
                <a:lnTo>
                  <a:pt x="26595" y="525452"/>
                </a:lnTo>
                <a:lnTo>
                  <a:pt x="33341" y="500398"/>
                </a:lnTo>
                <a:lnTo>
                  <a:pt x="41695" y="470809"/>
                </a:lnTo>
                <a:lnTo>
                  <a:pt x="50227" y="441274"/>
                </a:lnTo>
                <a:lnTo>
                  <a:pt x="58805" y="411754"/>
                </a:lnTo>
                <a:lnTo>
                  <a:pt x="67298" y="382211"/>
                </a:lnTo>
                <a:lnTo>
                  <a:pt x="68325" y="378556"/>
                </a:lnTo>
                <a:lnTo>
                  <a:pt x="67750" y="374490"/>
                </a:lnTo>
                <a:lnTo>
                  <a:pt x="68407" y="370712"/>
                </a:lnTo>
                <a:lnTo>
                  <a:pt x="97731" y="298708"/>
                </a:lnTo>
                <a:lnTo>
                  <a:pt x="124282" y="257903"/>
                </a:lnTo>
                <a:lnTo>
                  <a:pt x="156826" y="215819"/>
                </a:lnTo>
                <a:lnTo>
                  <a:pt x="193912" y="173898"/>
                </a:lnTo>
                <a:lnTo>
                  <a:pt x="234090" y="133580"/>
                </a:lnTo>
                <a:lnTo>
                  <a:pt x="275910" y="96307"/>
                </a:lnTo>
                <a:lnTo>
                  <a:pt x="317922" y="63521"/>
                </a:lnTo>
                <a:lnTo>
                  <a:pt x="358674" y="36663"/>
                </a:lnTo>
                <a:lnTo>
                  <a:pt x="396718" y="17175"/>
                </a:lnTo>
                <a:lnTo>
                  <a:pt x="441881" y="3568"/>
                </a:lnTo>
                <a:lnTo>
                  <a:pt x="476453" y="0"/>
                </a:lnTo>
                <a:lnTo>
                  <a:pt x="488092" y="550"/>
                </a:lnTo>
                <a:lnTo>
                  <a:pt x="533115" y="11392"/>
                </a:lnTo>
                <a:lnTo>
                  <a:pt x="544034" y="16358"/>
                </a:lnTo>
                <a:lnTo>
                  <a:pt x="544034" y="174294"/>
                </a:lnTo>
                <a:lnTo>
                  <a:pt x="457991" y="174294"/>
                </a:lnTo>
                <a:lnTo>
                  <a:pt x="397293" y="181379"/>
                </a:lnTo>
                <a:lnTo>
                  <a:pt x="350885" y="197132"/>
                </a:lnTo>
                <a:lnTo>
                  <a:pt x="315937" y="223497"/>
                </a:lnTo>
                <a:lnTo>
                  <a:pt x="289622" y="262421"/>
                </a:lnTo>
                <a:lnTo>
                  <a:pt x="269111" y="315848"/>
                </a:lnTo>
                <a:lnTo>
                  <a:pt x="531470" y="315848"/>
                </a:lnTo>
                <a:lnTo>
                  <a:pt x="521094" y="326959"/>
                </a:lnTo>
                <a:lnTo>
                  <a:pt x="481041" y="363974"/>
                </a:lnTo>
                <a:lnTo>
                  <a:pt x="438158" y="398144"/>
                </a:lnTo>
                <a:lnTo>
                  <a:pt x="398535" y="424649"/>
                </a:lnTo>
                <a:lnTo>
                  <a:pt x="358300" y="450275"/>
                </a:lnTo>
                <a:lnTo>
                  <a:pt x="317565" y="475175"/>
                </a:lnTo>
                <a:lnTo>
                  <a:pt x="276441" y="499500"/>
                </a:lnTo>
                <a:lnTo>
                  <a:pt x="110288" y="594111"/>
                </a:lnTo>
                <a:lnTo>
                  <a:pt x="55905" y="613406"/>
                </a:lnTo>
                <a:lnTo>
                  <a:pt x="28143" y="621179"/>
                </a:lnTo>
                <a:lnTo>
                  <a:pt x="0" y="627702"/>
                </a:lnTo>
                <a:close/>
              </a:path>
              <a:path w="544194" h="628015">
                <a:moveTo>
                  <a:pt x="531470" y="315848"/>
                </a:moveTo>
                <a:lnTo>
                  <a:pt x="269111" y="315848"/>
                </a:lnTo>
                <a:lnTo>
                  <a:pt x="313707" y="297042"/>
                </a:lnTo>
                <a:lnTo>
                  <a:pt x="352626" y="272130"/>
                </a:lnTo>
                <a:lnTo>
                  <a:pt x="388135" y="242465"/>
                </a:lnTo>
                <a:lnTo>
                  <a:pt x="422501" y="209401"/>
                </a:lnTo>
                <a:lnTo>
                  <a:pt x="457991" y="174294"/>
                </a:lnTo>
                <a:lnTo>
                  <a:pt x="544034" y="174294"/>
                </a:lnTo>
                <a:lnTo>
                  <a:pt x="544034" y="302394"/>
                </a:lnTo>
                <a:lnTo>
                  <a:pt x="531470" y="315848"/>
                </a:lnTo>
                <a:close/>
              </a:path>
            </a:pathLst>
          </a:custGeom>
          <a:solidFill>
            <a:srgbClr val="FDE3D8"/>
          </a:solidFill>
        </p:spPr>
        <p:txBody>
          <a:bodyPr wrap="square" lIns="0" tIns="0" rIns="0" bIns="0" rtlCol="0"/>
          <a:lstStyle/>
          <a:p>
            <a:endParaRPr/>
          </a:p>
        </p:txBody>
      </p:sp>
      <p:sp>
        <p:nvSpPr>
          <p:cNvPr id="9" name="object 9"/>
          <p:cNvSpPr/>
          <p:nvPr/>
        </p:nvSpPr>
        <p:spPr>
          <a:xfrm>
            <a:off x="17568940" y="8901805"/>
            <a:ext cx="645795" cy="582930"/>
          </a:xfrm>
          <a:custGeom>
            <a:avLst/>
            <a:gdLst/>
            <a:ahLst/>
            <a:cxnLst/>
            <a:rect l="l" t="t" r="r" b="b"/>
            <a:pathLst>
              <a:path w="645794" h="582929">
                <a:moveTo>
                  <a:pt x="28191" y="582565"/>
                </a:moveTo>
                <a:lnTo>
                  <a:pt x="9833" y="542798"/>
                </a:lnTo>
                <a:lnTo>
                  <a:pt x="830" y="499932"/>
                </a:lnTo>
                <a:lnTo>
                  <a:pt x="0" y="485327"/>
                </a:lnTo>
                <a:lnTo>
                  <a:pt x="44" y="476759"/>
                </a:lnTo>
                <a:lnTo>
                  <a:pt x="5724" y="434581"/>
                </a:lnTo>
                <a:lnTo>
                  <a:pt x="21008" y="393545"/>
                </a:lnTo>
                <a:lnTo>
                  <a:pt x="72534" y="320373"/>
                </a:lnTo>
                <a:lnTo>
                  <a:pt x="106365" y="279739"/>
                </a:lnTo>
                <a:lnTo>
                  <a:pt x="142001" y="240757"/>
                </a:lnTo>
                <a:lnTo>
                  <a:pt x="179443" y="203426"/>
                </a:lnTo>
                <a:lnTo>
                  <a:pt x="218692" y="167746"/>
                </a:lnTo>
                <a:lnTo>
                  <a:pt x="259533" y="133902"/>
                </a:lnTo>
                <a:lnTo>
                  <a:pt x="301755" y="102079"/>
                </a:lnTo>
                <a:lnTo>
                  <a:pt x="345357" y="72276"/>
                </a:lnTo>
                <a:lnTo>
                  <a:pt x="390340" y="44493"/>
                </a:lnTo>
                <a:lnTo>
                  <a:pt x="436704" y="18731"/>
                </a:lnTo>
                <a:lnTo>
                  <a:pt x="481956" y="1274"/>
                </a:lnTo>
                <a:lnTo>
                  <a:pt x="518785" y="0"/>
                </a:lnTo>
                <a:lnTo>
                  <a:pt x="552442" y="15503"/>
                </a:lnTo>
                <a:lnTo>
                  <a:pt x="588177" y="48380"/>
                </a:lnTo>
                <a:lnTo>
                  <a:pt x="618101" y="86524"/>
                </a:lnTo>
                <a:lnTo>
                  <a:pt x="635422" y="124342"/>
                </a:lnTo>
                <a:lnTo>
                  <a:pt x="642902" y="155480"/>
                </a:lnTo>
                <a:lnTo>
                  <a:pt x="488441" y="155480"/>
                </a:lnTo>
                <a:lnTo>
                  <a:pt x="447273" y="168580"/>
                </a:lnTo>
                <a:lnTo>
                  <a:pt x="403983" y="191203"/>
                </a:lnTo>
                <a:lnTo>
                  <a:pt x="360762" y="221622"/>
                </a:lnTo>
                <a:lnTo>
                  <a:pt x="319800" y="258108"/>
                </a:lnTo>
                <a:lnTo>
                  <a:pt x="283285" y="298934"/>
                </a:lnTo>
                <a:lnTo>
                  <a:pt x="253409" y="342371"/>
                </a:lnTo>
                <a:lnTo>
                  <a:pt x="564920" y="342371"/>
                </a:lnTo>
                <a:lnTo>
                  <a:pt x="525376" y="367392"/>
                </a:lnTo>
                <a:lnTo>
                  <a:pt x="483098" y="391955"/>
                </a:lnTo>
                <a:lnTo>
                  <a:pt x="440085" y="415001"/>
                </a:lnTo>
                <a:lnTo>
                  <a:pt x="396387" y="436702"/>
                </a:lnTo>
                <a:lnTo>
                  <a:pt x="352054" y="457231"/>
                </a:lnTo>
                <a:lnTo>
                  <a:pt x="307137" y="476759"/>
                </a:lnTo>
                <a:lnTo>
                  <a:pt x="261686" y="495459"/>
                </a:lnTo>
                <a:lnTo>
                  <a:pt x="215752" y="513503"/>
                </a:lnTo>
                <a:lnTo>
                  <a:pt x="122635" y="548312"/>
                </a:lnTo>
                <a:lnTo>
                  <a:pt x="28191" y="582565"/>
                </a:lnTo>
                <a:close/>
              </a:path>
              <a:path w="645794" h="582929">
                <a:moveTo>
                  <a:pt x="564920" y="342371"/>
                </a:moveTo>
                <a:lnTo>
                  <a:pt x="253409" y="342371"/>
                </a:lnTo>
                <a:lnTo>
                  <a:pt x="316842" y="327476"/>
                </a:lnTo>
                <a:lnTo>
                  <a:pt x="370559" y="308457"/>
                </a:lnTo>
                <a:lnTo>
                  <a:pt x="414419" y="285431"/>
                </a:lnTo>
                <a:lnTo>
                  <a:pt x="448280" y="258513"/>
                </a:lnTo>
                <a:lnTo>
                  <a:pt x="471998" y="227818"/>
                </a:lnTo>
                <a:lnTo>
                  <a:pt x="488441" y="155562"/>
                </a:lnTo>
                <a:lnTo>
                  <a:pt x="642902" y="155480"/>
                </a:lnTo>
                <a:lnTo>
                  <a:pt x="644267" y="164987"/>
                </a:lnTo>
                <a:lnTo>
                  <a:pt x="644881" y="171898"/>
                </a:lnTo>
                <a:lnTo>
                  <a:pt x="645367" y="185786"/>
                </a:lnTo>
                <a:lnTo>
                  <a:pt x="645265" y="191203"/>
                </a:lnTo>
                <a:lnTo>
                  <a:pt x="639251" y="233886"/>
                </a:lnTo>
                <a:lnTo>
                  <a:pt x="624614" y="272822"/>
                </a:lnTo>
                <a:lnTo>
                  <a:pt x="601999" y="307732"/>
                </a:lnTo>
                <a:lnTo>
                  <a:pt x="572451" y="337005"/>
                </a:lnTo>
                <a:lnTo>
                  <a:pt x="566867" y="341139"/>
                </a:lnTo>
                <a:lnTo>
                  <a:pt x="564920" y="342371"/>
                </a:lnTo>
                <a:close/>
              </a:path>
            </a:pathLst>
          </a:custGeom>
          <a:solidFill>
            <a:srgbClr val="CAEBD9"/>
          </a:solidFill>
        </p:spPr>
        <p:txBody>
          <a:bodyPr wrap="square" lIns="0" tIns="0" rIns="0" bIns="0" rtlCol="0"/>
          <a:lstStyle/>
          <a:p>
            <a:endParaRPr/>
          </a:p>
        </p:txBody>
      </p:sp>
      <p:sp>
        <p:nvSpPr>
          <p:cNvPr id="10" name="object 10"/>
          <p:cNvSpPr/>
          <p:nvPr/>
        </p:nvSpPr>
        <p:spPr>
          <a:xfrm>
            <a:off x="15241869" y="9296279"/>
            <a:ext cx="425450" cy="668655"/>
          </a:xfrm>
          <a:custGeom>
            <a:avLst/>
            <a:gdLst/>
            <a:ahLst/>
            <a:cxnLst/>
            <a:rect l="l" t="t" r="r" b="b"/>
            <a:pathLst>
              <a:path w="425450" h="668654">
                <a:moveTo>
                  <a:pt x="255028" y="668583"/>
                </a:moveTo>
                <a:lnTo>
                  <a:pt x="209745" y="650621"/>
                </a:lnTo>
                <a:lnTo>
                  <a:pt x="186962" y="613743"/>
                </a:lnTo>
                <a:lnTo>
                  <a:pt x="184451" y="599335"/>
                </a:lnTo>
                <a:lnTo>
                  <a:pt x="184713" y="584711"/>
                </a:lnTo>
                <a:lnTo>
                  <a:pt x="190922" y="551591"/>
                </a:lnTo>
                <a:lnTo>
                  <a:pt x="204916" y="495436"/>
                </a:lnTo>
                <a:lnTo>
                  <a:pt x="219613" y="424930"/>
                </a:lnTo>
                <a:lnTo>
                  <a:pt x="226265" y="382410"/>
                </a:lnTo>
                <a:lnTo>
                  <a:pt x="230823" y="339615"/>
                </a:lnTo>
                <a:lnTo>
                  <a:pt x="233285" y="296545"/>
                </a:lnTo>
                <a:lnTo>
                  <a:pt x="226290" y="268379"/>
                </a:lnTo>
                <a:lnTo>
                  <a:pt x="217013" y="241099"/>
                </a:lnTo>
                <a:lnTo>
                  <a:pt x="205452" y="214706"/>
                </a:lnTo>
                <a:lnTo>
                  <a:pt x="191608" y="189199"/>
                </a:lnTo>
                <a:lnTo>
                  <a:pt x="162702" y="191252"/>
                </a:lnTo>
                <a:lnTo>
                  <a:pt x="154816" y="217523"/>
                </a:lnTo>
                <a:lnTo>
                  <a:pt x="146151" y="243520"/>
                </a:lnTo>
                <a:lnTo>
                  <a:pt x="126486" y="294697"/>
                </a:lnTo>
                <a:lnTo>
                  <a:pt x="105648" y="329691"/>
                </a:lnTo>
                <a:lnTo>
                  <a:pt x="69795" y="348063"/>
                </a:lnTo>
                <a:lnTo>
                  <a:pt x="29373" y="324868"/>
                </a:lnTo>
                <a:lnTo>
                  <a:pt x="3139" y="271428"/>
                </a:lnTo>
                <a:lnTo>
                  <a:pt x="0" y="225339"/>
                </a:lnTo>
                <a:lnTo>
                  <a:pt x="7098" y="175488"/>
                </a:lnTo>
                <a:lnTo>
                  <a:pt x="23109" y="125695"/>
                </a:lnTo>
                <a:lnTo>
                  <a:pt x="46709" y="79781"/>
                </a:lnTo>
                <a:lnTo>
                  <a:pt x="76573" y="41567"/>
                </a:lnTo>
                <a:lnTo>
                  <a:pt x="111376" y="14874"/>
                </a:lnTo>
                <a:lnTo>
                  <a:pt x="153250" y="1065"/>
                </a:lnTo>
                <a:lnTo>
                  <a:pt x="199460" y="0"/>
                </a:lnTo>
                <a:lnTo>
                  <a:pt x="246614" y="10624"/>
                </a:lnTo>
                <a:lnTo>
                  <a:pt x="291322" y="31885"/>
                </a:lnTo>
                <a:lnTo>
                  <a:pt x="330192" y="62728"/>
                </a:lnTo>
                <a:lnTo>
                  <a:pt x="359834" y="102098"/>
                </a:lnTo>
                <a:lnTo>
                  <a:pt x="387462" y="159418"/>
                </a:lnTo>
                <a:lnTo>
                  <a:pt x="407786" y="219716"/>
                </a:lnTo>
                <a:lnTo>
                  <a:pt x="420495" y="282066"/>
                </a:lnTo>
                <a:lnTo>
                  <a:pt x="425393" y="345509"/>
                </a:lnTo>
                <a:lnTo>
                  <a:pt x="424886" y="377337"/>
                </a:lnTo>
                <a:lnTo>
                  <a:pt x="417964" y="440591"/>
                </a:lnTo>
                <a:lnTo>
                  <a:pt x="403271" y="502503"/>
                </a:lnTo>
                <a:lnTo>
                  <a:pt x="381032" y="562122"/>
                </a:lnTo>
                <a:lnTo>
                  <a:pt x="359962" y="606617"/>
                </a:lnTo>
                <a:lnTo>
                  <a:pt x="326534" y="645359"/>
                </a:lnTo>
                <a:lnTo>
                  <a:pt x="287303" y="663984"/>
                </a:lnTo>
                <a:lnTo>
                  <a:pt x="265878" y="667992"/>
                </a:lnTo>
                <a:lnTo>
                  <a:pt x="255028" y="668583"/>
                </a:lnTo>
                <a:close/>
              </a:path>
            </a:pathLst>
          </a:custGeom>
          <a:solidFill>
            <a:srgbClr val="CAEBD9"/>
          </a:solidFill>
        </p:spPr>
        <p:txBody>
          <a:bodyPr wrap="square" lIns="0" tIns="0" rIns="0" bIns="0" rtlCol="0"/>
          <a:lstStyle/>
          <a:p>
            <a:endParaRPr/>
          </a:p>
        </p:txBody>
      </p:sp>
      <p:grpSp>
        <p:nvGrpSpPr>
          <p:cNvPr id="11" name="object 11"/>
          <p:cNvGrpSpPr/>
          <p:nvPr/>
        </p:nvGrpSpPr>
        <p:grpSpPr>
          <a:xfrm>
            <a:off x="16778986" y="7649037"/>
            <a:ext cx="1069340" cy="1083310"/>
            <a:chOff x="16778986" y="7649037"/>
            <a:chExt cx="1069340" cy="1083310"/>
          </a:xfrm>
        </p:grpSpPr>
        <p:sp>
          <p:nvSpPr>
            <p:cNvPr id="12" name="object 12"/>
            <p:cNvSpPr/>
            <p:nvPr/>
          </p:nvSpPr>
          <p:spPr>
            <a:xfrm>
              <a:off x="16778986" y="7649037"/>
              <a:ext cx="618490" cy="1021080"/>
            </a:xfrm>
            <a:custGeom>
              <a:avLst/>
              <a:gdLst/>
              <a:ahLst/>
              <a:cxnLst/>
              <a:rect l="l" t="t" r="r" b="b"/>
              <a:pathLst>
                <a:path w="618490" h="1021079">
                  <a:moveTo>
                    <a:pt x="39839" y="1020996"/>
                  </a:moveTo>
                  <a:lnTo>
                    <a:pt x="16883" y="978880"/>
                  </a:lnTo>
                  <a:lnTo>
                    <a:pt x="3486" y="933101"/>
                  </a:lnTo>
                  <a:lnTo>
                    <a:pt x="0" y="897383"/>
                  </a:lnTo>
                  <a:lnTo>
                    <a:pt x="122" y="885386"/>
                  </a:lnTo>
                  <a:lnTo>
                    <a:pt x="6990" y="838048"/>
                  </a:lnTo>
                  <a:lnTo>
                    <a:pt x="19377" y="789584"/>
                  </a:lnTo>
                  <a:lnTo>
                    <a:pt x="32036" y="741167"/>
                  </a:lnTo>
                  <a:lnTo>
                    <a:pt x="45172" y="692885"/>
                  </a:lnTo>
                  <a:lnTo>
                    <a:pt x="58988" y="644825"/>
                  </a:lnTo>
                  <a:lnTo>
                    <a:pt x="73690" y="597076"/>
                  </a:lnTo>
                  <a:lnTo>
                    <a:pt x="89481" y="549724"/>
                  </a:lnTo>
                  <a:lnTo>
                    <a:pt x="106621" y="501630"/>
                  </a:lnTo>
                  <a:lnTo>
                    <a:pt x="124422" y="453754"/>
                  </a:lnTo>
                  <a:lnTo>
                    <a:pt x="142822" y="406084"/>
                  </a:lnTo>
                  <a:lnTo>
                    <a:pt x="161759" y="358613"/>
                  </a:lnTo>
                  <a:lnTo>
                    <a:pt x="181169" y="311331"/>
                  </a:lnTo>
                  <a:lnTo>
                    <a:pt x="200992" y="264228"/>
                  </a:lnTo>
                  <a:lnTo>
                    <a:pt x="221163" y="217296"/>
                  </a:lnTo>
                  <a:lnTo>
                    <a:pt x="239561" y="175204"/>
                  </a:lnTo>
                  <a:lnTo>
                    <a:pt x="260798" y="134734"/>
                  </a:lnTo>
                  <a:lnTo>
                    <a:pt x="284872" y="95886"/>
                  </a:lnTo>
                  <a:lnTo>
                    <a:pt x="311784" y="58659"/>
                  </a:lnTo>
                  <a:lnTo>
                    <a:pt x="340791" y="30432"/>
                  </a:lnTo>
                  <a:lnTo>
                    <a:pt x="376151" y="10743"/>
                  </a:lnTo>
                  <a:lnTo>
                    <a:pt x="415420" y="950"/>
                  </a:lnTo>
                  <a:lnTo>
                    <a:pt x="435678" y="0"/>
                  </a:lnTo>
                  <a:lnTo>
                    <a:pt x="445788" y="530"/>
                  </a:lnTo>
                  <a:lnTo>
                    <a:pt x="485311" y="9242"/>
                  </a:lnTo>
                  <a:lnTo>
                    <a:pt x="521198" y="27956"/>
                  </a:lnTo>
                  <a:lnTo>
                    <a:pt x="550969" y="55377"/>
                  </a:lnTo>
                  <a:lnTo>
                    <a:pt x="572565" y="89610"/>
                  </a:lnTo>
                  <a:lnTo>
                    <a:pt x="594024" y="144830"/>
                  </a:lnTo>
                  <a:lnTo>
                    <a:pt x="597213" y="155779"/>
                  </a:lnTo>
                  <a:lnTo>
                    <a:pt x="435418" y="155779"/>
                  </a:lnTo>
                  <a:lnTo>
                    <a:pt x="417745" y="173724"/>
                  </a:lnTo>
                  <a:lnTo>
                    <a:pt x="384744" y="211655"/>
                  </a:lnTo>
                  <a:lnTo>
                    <a:pt x="354922" y="252239"/>
                  </a:lnTo>
                  <a:lnTo>
                    <a:pt x="328579" y="295063"/>
                  </a:lnTo>
                  <a:lnTo>
                    <a:pt x="305805" y="339984"/>
                  </a:lnTo>
                  <a:lnTo>
                    <a:pt x="286831" y="386545"/>
                  </a:lnTo>
                  <a:lnTo>
                    <a:pt x="271721" y="434590"/>
                  </a:lnTo>
                  <a:lnTo>
                    <a:pt x="260588" y="483883"/>
                  </a:lnTo>
                  <a:lnTo>
                    <a:pt x="256598" y="508494"/>
                  </a:lnTo>
                  <a:lnTo>
                    <a:pt x="522216" y="508494"/>
                  </a:lnTo>
                  <a:lnTo>
                    <a:pt x="508095" y="524838"/>
                  </a:lnTo>
                  <a:lnTo>
                    <a:pt x="472938" y="561161"/>
                  </a:lnTo>
                  <a:lnTo>
                    <a:pt x="437373" y="597099"/>
                  </a:lnTo>
                  <a:lnTo>
                    <a:pt x="293787" y="739618"/>
                  </a:lnTo>
                  <a:lnTo>
                    <a:pt x="258251" y="775594"/>
                  </a:lnTo>
                  <a:lnTo>
                    <a:pt x="223134" y="811971"/>
                  </a:lnTo>
                  <a:lnTo>
                    <a:pt x="184704" y="860644"/>
                  </a:lnTo>
                  <a:lnTo>
                    <a:pt x="159038" y="917100"/>
                  </a:lnTo>
                  <a:lnTo>
                    <a:pt x="157487" y="923991"/>
                  </a:lnTo>
                  <a:lnTo>
                    <a:pt x="155402" y="930718"/>
                  </a:lnTo>
                  <a:lnTo>
                    <a:pt x="135742" y="968035"/>
                  </a:lnTo>
                  <a:lnTo>
                    <a:pt x="105453" y="997387"/>
                  </a:lnTo>
                  <a:lnTo>
                    <a:pt x="67539" y="1015862"/>
                  </a:lnTo>
                  <a:lnTo>
                    <a:pt x="46877" y="1020401"/>
                  </a:lnTo>
                  <a:lnTo>
                    <a:pt x="39839" y="1020996"/>
                  </a:lnTo>
                  <a:close/>
                </a:path>
                <a:path w="618490" h="1021079">
                  <a:moveTo>
                    <a:pt x="522216" y="508494"/>
                  </a:moveTo>
                  <a:lnTo>
                    <a:pt x="256598" y="508494"/>
                  </a:lnTo>
                  <a:lnTo>
                    <a:pt x="311382" y="472335"/>
                  </a:lnTo>
                  <a:lnTo>
                    <a:pt x="357872" y="436489"/>
                  </a:lnTo>
                  <a:lnTo>
                    <a:pt x="396102" y="400913"/>
                  </a:lnTo>
                  <a:lnTo>
                    <a:pt x="426108" y="365563"/>
                  </a:lnTo>
                  <a:lnTo>
                    <a:pt x="447926" y="330397"/>
                  </a:lnTo>
                  <a:lnTo>
                    <a:pt x="467136" y="260437"/>
                  </a:lnTo>
                  <a:lnTo>
                    <a:pt x="464600" y="225558"/>
                  </a:lnTo>
                  <a:lnTo>
                    <a:pt x="454015" y="190686"/>
                  </a:lnTo>
                  <a:lnTo>
                    <a:pt x="435418" y="155779"/>
                  </a:lnTo>
                  <a:lnTo>
                    <a:pt x="597213" y="155779"/>
                  </a:lnTo>
                  <a:lnTo>
                    <a:pt x="607060" y="189588"/>
                  </a:lnTo>
                  <a:lnTo>
                    <a:pt x="615263" y="233396"/>
                  </a:lnTo>
                  <a:lnTo>
                    <a:pt x="618285" y="276389"/>
                  </a:lnTo>
                  <a:lnTo>
                    <a:pt x="615777" y="318703"/>
                  </a:lnTo>
                  <a:lnTo>
                    <a:pt x="607391" y="360474"/>
                  </a:lnTo>
                  <a:lnTo>
                    <a:pt x="592778" y="401837"/>
                  </a:lnTo>
                  <a:lnTo>
                    <a:pt x="571590" y="442928"/>
                  </a:lnTo>
                  <a:lnTo>
                    <a:pt x="543478" y="483883"/>
                  </a:lnTo>
                  <a:lnTo>
                    <a:pt x="522216" y="508494"/>
                  </a:lnTo>
                  <a:close/>
                </a:path>
              </a:pathLst>
            </a:custGeom>
            <a:solidFill>
              <a:srgbClr val="E9D3CA"/>
            </a:solidFill>
          </p:spPr>
          <p:txBody>
            <a:bodyPr wrap="square" lIns="0" tIns="0" rIns="0" bIns="0" rtlCol="0"/>
            <a:lstStyle/>
            <a:p>
              <a:endParaRPr/>
            </a:p>
          </p:txBody>
        </p:sp>
        <p:sp>
          <p:nvSpPr>
            <p:cNvPr id="13" name="object 13"/>
            <p:cNvSpPr/>
            <p:nvPr/>
          </p:nvSpPr>
          <p:spPr>
            <a:xfrm>
              <a:off x="17267249" y="8407212"/>
              <a:ext cx="581025" cy="325120"/>
            </a:xfrm>
            <a:custGeom>
              <a:avLst/>
              <a:gdLst/>
              <a:ahLst/>
              <a:cxnLst/>
              <a:rect l="l" t="t" r="r" b="b"/>
              <a:pathLst>
                <a:path w="581025" h="325120">
                  <a:moveTo>
                    <a:pt x="314423" y="324978"/>
                  </a:moveTo>
                  <a:lnTo>
                    <a:pt x="265205" y="325051"/>
                  </a:lnTo>
                  <a:lnTo>
                    <a:pt x="216105" y="322926"/>
                  </a:lnTo>
                  <a:lnTo>
                    <a:pt x="167160" y="318153"/>
                  </a:lnTo>
                  <a:lnTo>
                    <a:pt x="118409" y="310286"/>
                  </a:lnTo>
                  <a:lnTo>
                    <a:pt x="69889" y="298876"/>
                  </a:lnTo>
                  <a:lnTo>
                    <a:pt x="21638" y="283477"/>
                  </a:lnTo>
                  <a:lnTo>
                    <a:pt x="0" y="263519"/>
                  </a:lnTo>
                  <a:lnTo>
                    <a:pt x="13682" y="210878"/>
                  </a:lnTo>
                  <a:lnTo>
                    <a:pt x="33576" y="165289"/>
                  </a:lnTo>
                  <a:lnTo>
                    <a:pt x="58963" y="126313"/>
                  </a:lnTo>
                  <a:lnTo>
                    <a:pt x="89120" y="93512"/>
                  </a:lnTo>
                  <a:lnTo>
                    <a:pt x="123328" y="66448"/>
                  </a:lnTo>
                  <a:lnTo>
                    <a:pt x="160866" y="44682"/>
                  </a:lnTo>
                  <a:lnTo>
                    <a:pt x="201013" y="27778"/>
                  </a:lnTo>
                  <a:lnTo>
                    <a:pt x="243049" y="15295"/>
                  </a:lnTo>
                  <a:lnTo>
                    <a:pt x="286252" y="6797"/>
                  </a:lnTo>
                  <a:lnTo>
                    <a:pt x="329904" y="1844"/>
                  </a:lnTo>
                  <a:lnTo>
                    <a:pt x="373282" y="0"/>
                  </a:lnTo>
                  <a:lnTo>
                    <a:pt x="393455" y="1619"/>
                  </a:lnTo>
                  <a:lnTo>
                    <a:pt x="432895" y="10516"/>
                  </a:lnTo>
                  <a:lnTo>
                    <a:pt x="469963" y="26660"/>
                  </a:lnTo>
                  <a:lnTo>
                    <a:pt x="503340" y="49478"/>
                  </a:lnTo>
                  <a:lnTo>
                    <a:pt x="531841" y="78157"/>
                  </a:lnTo>
                  <a:lnTo>
                    <a:pt x="554451" y="111678"/>
                  </a:lnTo>
                  <a:lnTo>
                    <a:pt x="570366" y="148849"/>
                  </a:lnTo>
                  <a:lnTo>
                    <a:pt x="579020" y="188347"/>
                  </a:lnTo>
                  <a:lnTo>
                    <a:pt x="580516" y="208532"/>
                  </a:lnTo>
                  <a:lnTo>
                    <a:pt x="578649" y="247149"/>
                  </a:lnTo>
                  <a:lnTo>
                    <a:pt x="544953" y="301329"/>
                  </a:lnTo>
                  <a:lnTo>
                    <a:pt x="413055" y="320025"/>
                  </a:lnTo>
                  <a:lnTo>
                    <a:pt x="363719" y="323154"/>
                  </a:lnTo>
                  <a:lnTo>
                    <a:pt x="314423" y="324978"/>
                  </a:lnTo>
                  <a:close/>
                </a:path>
              </a:pathLst>
            </a:custGeom>
            <a:solidFill>
              <a:srgbClr val="FFDBC8"/>
            </a:solidFill>
          </p:spPr>
          <p:txBody>
            <a:bodyPr wrap="square" lIns="0" tIns="0" rIns="0" bIns="0" rtlCol="0"/>
            <a:lstStyle/>
            <a:p>
              <a:endParaRPr/>
            </a:p>
          </p:txBody>
        </p:sp>
      </p:grpSp>
      <p:sp>
        <p:nvSpPr>
          <p:cNvPr id="14" name="object 14"/>
          <p:cNvSpPr/>
          <p:nvPr/>
        </p:nvSpPr>
        <p:spPr>
          <a:xfrm>
            <a:off x="17934970" y="9547036"/>
            <a:ext cx="353060" cy="391160"/>
          </a:xfrm>
          <a:custGeom>
            <a:avLst/>
            <a:gdLst/>
            <a:ahLst/>
            <a:cxnLst/>
            <a:rect l="l" t="t" r="r" b="b"/>
            <a:pathLst>
              <a:path w="353059" h="391159">
                <a:moveTo>
                  <a:pt x="353029" y="391113"/>
                </a:moveTo>
                <a:lnTo>
                  <a:pt x="290069" y="386206"/>
                </a:lnTo>
                <a:lnTo>
                  <a:pt x="247716" y="375981"/>
                </a:lnTo>
                <a:lnTo>
                  <a:pt x="204894" y="358717"/>
                </a:lnTo>
                <a:lnTo>
                  <a:pt x="161595" y="332954"/>
                </a:lnTo>
                <a:lnTo>
                  <a:pt x="117812" y="297235"/>
                </a:lnTo>
                <a:lnTo>
                  <a:pt x="90967" y="263116"/>
                </a:lnTo>
                <a:lnTo>
                  <a:pt x="65308" y="228158"/>
                </a:lnTo>
                <a:lnTo>
                  <a:pt x="40832" y="192360"/>
                </a:lnTo>
                <a:lnTo>
                  <a:pt x="17541" y="155722"/>
                </a:lnTo>
                <a:lnTo>
                  <a:pt x="0" y="110358"/>
                </a:lnTo>
                <a:lnTo>
                  <a:pt x="3345" y="74129"/>
                </a:lnTo>
                <a:lnTo>
                  <a:pt x="70387" y="23244"/>
                </a:lnTo>
                <a:lnTo>
                  <a:pt x="116875" y="7827"/>
                </a:lnTo>
                <a:lnTo>
                  <a:pt x="165304" y="527"/>
                </a:lnTo>
                <a:lnTo>
                  <a:pt x="177562" y="0"/>
                </a:lnTo>
                <a:lnTo>
                  <a:pt x="189910" y="0"/>
                </a:lnTo>
                <a:lnTo>
                  <a:pt x="238509" y="5194"/>
                </a:lnTo>
                <a:lnTo>
                  <a:pt x="285620" y="18586"/>
                </a:lnTo>
                <a:lnTo>
                  <a:pt x="329774" y="39783"/>
                </a:lnTo>
                <a:lnTo>
                  <a:pt x="353029" y="391113"/>
                </a:lnTo>
                <a:close/>
              </a:path>
            </a:pathLst>
          </a:custGeom>
          <a:solidFill>
            <a:srgbClr val="E9D3CA"/>
          </a:solidFill>
        </p:spPr>
        <p:txBody>
          <a:bodyPr wrap="square" lIns="0" tIns="0" rIns="0" bIns="0" rtlCol="0"/>
          <a:lstStyle/>
          <a:p>
            <a:endParaRPr/>
          </a:p>
        </p:txBody>
      </p:sp>
      <p:sp>
        <p:nvSpPr>
          <p:cNvPr id="15" name="object 15"/>
          <p:cNvSpPr/>
          <p:nvPr/>
        </p:nvSpPr>
        <p:spPr>
          <a:xfrm>
            <a:off x="16219335" y="7542879"/>
            <a:ext cx="415925" cy="568325"/>
          </a:xfrm>
          <a:custGeom>
            <a:avLst/>
            <a:gdLst/>
            <a:ahLst/>
            <a:cxnLst/>
            <a:rect l="l" t="t" r="r" b="b"/>
            <a:pathLst>
              <a:path w="415925" h="568325">
                <a:moveTo>
                  <a:pt x="293646" y="568121"/>
                </a:moveTo>
                <a:lnTo>
                  <a:pt x="251069" y="541673"/>
                </a:lnTo>
                <a:lnTo>
                  <a:pt x="239059" y="501721"/>
                </a:lnTo>
                <a:lnTo>
                  <a:pt x="238522" y="479245"/>
                </a:lnTo>
                <a:lnTo>
                  <a:pt x="244423" y="433323"/>
                </a:lnTo>
                <a:lnTo>
                  <a:pt x="245341" y="410432"/>
                </a:lnTo>
                <a:lnTo>
                  <a:pt x="243012" y="367562"/>
                </a:lnTo>
                <a:lnTo>
                  <a:pt x="239307" y="324834"/>
                </a:lnTo>
                <a:lnTo>
                  <a:pt x="234225" y="282247"/>
                </a:lnTo>
                <a:lnTo>
                  <a:pt x="227767" y="239803"/>
                </a:lnTo>
                <a:lnTo>
                  <a:pt x="194272" y="196595"/>
                </a:lnTo>
                <a:lnTo>
                  <a:pt x="175620" y="176397"/>
                </a:lnTo>
                <a:lnTo>
                  <a:pt x="161079" y="205961"/>
                </a:lnTo>
                <a:lnTo>
                  <a:pt x="148069" y="236230"/>
                </a:lnTo>
                <a:lnTo>
                  <a:pt x="136996" y="264440"/>
                </a:lnTo>
                <a:lnTo>
                  <a:pt x="121081" y="286659"/>
                </a:lnTo>
                <a:lnTo>
                  <a:pt x="67672" y="301607"/>
                </a:lnTo>
                <a:lnTo>
                  <a:pt x="21309" y="269524"/>
                </a:lnTo>
                <a:lnTo>
                  <a:pt x="2249" y="202754"/>
                </a:lnTo>
                <a:lnTo>
                  <a:pt x="0" y="178344"/>
                </a:lnTo>
                <a:lnTo>
                  <a:pt x="227" y="166014"/>
                </a:lnTo>
                <a:lnTo>
                  <a:pt x="10038" y="117978"/>
                </a:lnTo>
                <a:lnTo>
                  <a:pt x="33320" y="74832"/>
                </a:lnTo>
                <a:lnTo>
                  <a:pt x="77890" y="32818"/>
                </a:lnTo>
                <a:lnTo>
                  <a:pt x="121403" y="10298"/>
                </a:lnTo>
                <a:lnTo>
                  <a:pt x="169386" y="398"/>
                </a:lnTo>
                <a:lnTo>
                  <a:pt x="181635" y="0"/>
                </a:lnTo>
                <a:lnTo>
                  <a:pt x="193882" y="446"/>
                </a:lnTo>
                <a:lnTo>
                  <a:pt x="241827" y="10533"/>
                </a:lnTo>
                <a:lnTo>
                  <a:pt x="295691" y="33940"/>
                </a:lnTo>
                <a:lnTo>
                  <a:pt x="332188" y="62634"/>
                </a:lnTo>
                <a:lnTo>
                  <a:pt x="360520" y="99413"/>
                </a:lnTo>
                <a:lnTo>
                  <a:pt x="378953" y="142025"/>
                </a:lnTo>
                <a:lnTo>
                  <a:pt x="391438" y="193229"/>
                </a:lnTo>
                <a:lnTo>
                  <a:pt x="401343" y="244797"/>
                </a:lnTo>
                <a:lnTo>
                  <a:pt x="408669" y="296729"/>
                </a:lnTo>
                <a:lnTo>
                  <a:pt x="413414" y="349025"/>
                </a:lnTo>
                <a:lnTo>
                  <a:pt x="415579" y="401685"/>
                </a:lnTo>
                <a:lnTo>
                  <a:pt x="411937" y="421165"/>
                </a:lnTo>
                <a:lnTo>
                  <a:pt x="400722" y="458958"/>
                </a:lnTo>
                <a:lnTo>
                  <a:pt x="384341" y="495024"/>
                </a:lnTo>
                <a:lnTo>
                  <a:pt x="363263" y="528336"/>
                </a:lnTo>
                <a:lnTo>
                  <a:pt x="333989" y="556460"/>
                </a:lnTo>
                <a:lnTo>
                  <a:pt x="304100" y="567011"/>
                </a:lnTo>
                <a:lnTo>
                  <a:pt x="293646" y="568121"/>
                </a:lnTo>
                <a:close/>
              </a:path>
            </a:pathLst>
          </a:custGeom>
          <a:solidFill>
            <a:srgbClr val="21413C"/>
          </a:solidFill>
        </p:spPr>
        <p:txBody>
          <a:bodyPr wrap="square" lIns="0" tIns="0" rIns="0" bIns="0" rtlCol="0"/>
          <a:lstStyle/>
          <a:p>
            <a:endParaRPr/>
          </a:p>
        </p:txBody>
      </p:sp>
      <p:sp>
        <p:nvSpPr>
          <p:cNvPr id="16" name="object 16"/>
          <p:cNvSpPr/>
          <p:nvPr/>
        </p:nvSpPr>
        <p:spPr>
          <a:xfrm>
            <a:off x="17137744" y="9934526"/>
            <a:ext cx="461009" cy="330200"/>
          </a:xfrm>
          <a:custGeom>
            <a:avLst/>
            <a:gdLst/>
            <a:ahLst/>
            <a:cxnLst/>
            <a:rect l="l" t="t" r="r" b="b"/>
            <a:pathLst>
              <a:path w="461009" h="330200">
                <a:moveTo>
                  <a:pt x="359212" y="329877"/>
                </a:moveTo>
                <a:lnTo>
                  <a:pt x="312800" y="328617"/>
                </a:lnTo>
                <a:lnTo>
                  <a:pt x="233132" y="316236"/>
                </a:lnTo>
                <a:lnTo>
                  <a:pt x="193563" y="308913"/>
                </a:lnTo>
                <a:lnTo>
                  <a:pt x="154141" y="300774"/>
                </a:lnTo>
                <a:lnTo>
                  <a:pt x="100325" y="287005"/>
                </a:lnTo>
                <a:lnTo>
                  <a:pt x="61311" y="270084"/>
                </a:lnTo>
                <a:lnTo>
                  <a:pt x="17032" y="212702"/>
                </a:lnTo>
                <a:lnTo>
                  <a:pt x="6442" y="165197"/>
                </a:lnTo>
                <a:lnTo>
                  <a:pt x="0" y="100455"/>
                </a:lnTo>
                <a:lnTo>
                  <a:pt x="98176" y="103535"/>
                </a:lnTo>
                <a:lnTo>
                  <a:pt x="126791" y="60273"/>
                </a:lnTo>
                <a:lnTo>
                  <a:pt x="160227" y="28382"/>
                </a:lnTo>
                <a:lnTo>
                  <a:pt x="197528" y="8183"/>
                </a:lnTo>
                <a:lnTo>
                  <a:pt x="237738" y="0"/>
                </a:lnTo>
                <a:lnTo>
                  <a:pt x="279900" y="4154"/>
                </a:lnTo>
                <a:lnTo>
                  <a:pt x="323060" y="20968"/>
                </a:lnTo>
                <a:lnTo>
                  <a:pt x="366261" y="50765"/>
                </a:lnTo>
                <a:lnTo>
                  <a:pt x="412648" y="101221"/>
                </a:lnTo>
                <a:lnTo>
                  <a:pt x="446781" y="160657"/>
                </a:lnTo>
                <a:lnTo>
                  <a:pt x="460024" y="204080"/>
                </a:lnTo>
                <a:lnTo>
                  <a:pt x="460769" y="242969"/>
                </a:lnTo>
                <a:lnTo>
                  <a:pt x="450038" y="276158"/>
                </a:lnTo>
                <a:lnTo>
                  <a:pt x="428854" y="302482"/>
                </a:lnTo>
                <a:lnTo>
                  <a:pt x="398238" y="320777"/>
                </a:lnTo>
                <a:lnTo>
                  <a:pt x="359212" y="329877"/>
                </a:lnTo>
                <a:close/>
              </a:path>
            </a:pathLst>
          </a:custGeom>
          <a:solidFill>
            <a:srgbClr val="CAEBD9"/>
          </a:solidFill>
        </p:spPr>
        <p:txBody>
          <a:bodyPr wrap="square" lIns="0" tIns="0" rIns="0" bIns="0" rtlCol="0"/>
          <a:lstStyle/>
          <a:p>
            <a:endParaRPr/>
          </a:p>
        </p:txBody>
      </p:sp>
      <p:sp>
        <p:nvSpPr>
          <p:cNvPr id="17" name="object 17"/>
          <p:cNvSpPr txBox="1">
            <a:spLocks noGrp="1"/>
          </p:cNvSpPr>
          <p:nvPr>
            <p:ph sz="half" idx="2"/>
          </p:nvPr>
        </p:nvSpPr>
        <p:spPr>
          <a:xfrm>
            <a:off x="685800" y="463846"/>
            <a:ext cx="8122206" cy="2933111"/>
          </a:xfrm>
          <a:prstGeom prst="rect">
            <a:avLst/>
          </a:prstGeom>
        </p:spPr>
        <p:txBody>
          <a:bodyPr vert="horz" wrap="square" lIns="0" tIns="12700" rIns="0" bIns="0" rtlCol="0">
            <a:spAutoFit/>
          </a:bodyPr>
          <a:lstStyle/>
          <a:p>
            <a:pPr marL="12700" algn="just">
              <a:lnSpc>
                <a:spcPct val="100000"/>
              </a:lnSpc>
              <a:spcBef>
                <a:spcPts val="100"/>
              </a:spcBef>
            </a:pPr>
            <a:r>
              <a:rPr lang="en-US" spc="160" dirty="0"/>
              <a:t>Android Overview :  </a:t>
            </a:r>
            <a:endParaRPr lang="pt-BR" sz="2750" spc="160" dirty="0">
              <a:latin typeface="Trade Gothic Next Light" panose="020B0403040303020004" pitchFamily="34" charset="0"/>
            </a:endParaRPr>
          </a:p>
          <a:p>
            <a:pPr marL="12700" algn="just">
              <a:lnSpc>
                <a:spcPct val="100000"/>
              </a:lnSpc>
              <a:spcBef>
                <a:spcPts val="100"/>
              </a:spcBef>
            </a:pPr>
            <a:endParaRPr lang="pt-BR" sz="2750" spc="160" dirty="0">
              <a:latin typeface="Trade Gothic Next Light" panose="020B0403040303020004" pitchFamily="34" charset="0"/>
            </a:endParaRPr>
          </a:p>
          <a:p>
            <a:pPr marL="469900" indent="-457200" algn="just">
              <a:lnSpc>
                <a:spcPct val="150000"/>
              </a:lnSpc>
              <a:spcBef>
                <a:spcPts val="100"/>
              </a:spcBef>
              <a:buFont typeface="Arial" panose="020B0604020202020204" pitchFamily="34" charset="0"/>
              <a:buChar char="•"/>
            </a:pPr>
            <a:r>
              <a:rPr lang="en-US" b="0" spc="160" dirty="0">
                <a:latin typeface="Trade Gothic Next Cond" panose="020B0506040303020004" pitchFamily="34" charset="0"/>
              </a:rPr>
              <a:t>Preferred choice for many </a:t>
            </a:r>
            <a:r>
              <a:rPr lang="en-US" b="0" dirty="0">
                <a:latin typeface="Trade Gothic Next Cond" panose="020B0506040303020004" pitchFamily="34" charset="0"/>
              </a:rPr>
              <a:t>app development teams.</a:t>
            </a:r>
          </a:p>
          <a:p>
            <a:pPr marL="469900" indent="-457200" algn="just">
              <a:lnSpc>
                <a:spcPct val="150000"/>
              </a:lnSpc>
              <a:spcBef>
                <a:spcPts val="100"/>
              </a:spcBef>
              <a:buFont typeface="Arial" panose="020B0604020202020204" pitchFamily="34" charset="0"/>
              <a:buChar char="•"/>
            </a:pPr>
            <a:r>
              <a:rPr lang="en-US" b="0" spc="160" dirty="0">
                <a:latin typeface="Trade Gothic Next Cond" panose="020B0506040303020004" pitchFamily="34" charset="0"/>
              </a:rPr>
              <a:t>Android app development : introduced with the snake game on Nov 12,2007</a:t>
            </a:r>
          </a:p>
        </p:txBody>
      </p:sp>
      <p:sp>
        <p:nvSpPr>
          <p:cNvPr id="18" name="object 18"/>
          <p:cNvSpPr txBox="1"/>
          <p:nvPr/>
        </p:nvSpPr>
        <p:spPr>
          <a:xfrm>
            <a:off x="9829800" y="448932"/>
            <a:ext cx="8816923" cy="4487382"/>
          </a:xfrm>
          <a:prstGeom prst="rect">
            <a:avLst/>
          </a:prstGeom>
        </p:spPr>
        <p:txBody>
          <a:bodyPr vert="horz" wrap="square" lIns="0" tIns="12700" rIns="0" bIns="0" rtlCol="0">
            <a:spAutoFit/>
          </a:bodyPr>
          <a:lstStyle/>
          <a:p>
            <a:pPr marL="12700" algn="just">
              <a:lnSpc>
                <a:spcPct val="100000"/>
              </a:lnSpc>
              <a:spcBef>
                <a:spcPts val="100"/>
              </a:spcBef>
            </a:pPr>
            <a:r>
              <a:rPr lang="en-US" sz="3000" b="1" spc="-135" dirty="0">
                <a:solidFill>
                  <a:srgbClr val="21413C"/>
                </a:solidFill>
                <a:latin typeface="Trebuchet MS"/>
                <a:cs typeface="Trebuchet MS"/>
              </a:rPr>
              <a:t>IOS Overview :</a:t>
            </a:r>
          </a:p>
          <a:p>
            <a:pPr marL="12700" algn="just">
              <a:lnSpc>
                <a:spcPct val="100000"/>
              </a:lnSpc>
              <a:spcBef>
                <a:spcPts val="100"/>
              </a:spcBef>
            </a:pPr>
            <a:endParaRPr lang="en-US" sz="3000" b="1" spc="-135" dirty="0">
              <a:solidFill>
                <a:srgbClr val="21413C"/>
              </a:solidFill>
              <a:latin typeface="Trebuchet MS"/>
              <a:cs typeface="Trebuchet MS"/>
            </a:endParaRPr>
          </a:p>
          <a:p>
            <a:pPr marL="469900" indent="-457200" algn="just">
              <a:lnSpc>
                <a:spcPct val="150000"/>
              </a:lnSpc>
              <a:spcBef>
                <a:spcPts val="100"/>
              </a:spcBef>
              <a:buFont typeface="Wingdings" panose="05000000000000000000" pitchFamily="2" charset="2"/>
              <a:buChar char="Ø"/>
            </a:pPr>
            <a:r>
              <a:rPr lang="en-US" sz="3200" b="1" spc="-135" dirty="0">
                <a:solidFill>
                  <a:srgbClr val="21413C"/>
                </a:solidFill>
                <a:latin typeface="Trade Gothic Next Cond" panose="020B0506040303020004" pitchFamily="34" charset="0"/>
                <a:cs typeface="Trebuchet MS"/>
              </a:rPr>
              <a:t>Ios : </a:t>
            </a:r>
            <a:r>
              <a:rPr lang="en-US" sz="3200" spc="-135" dirty="0">
                <a:solidFill>
                  <a:srgbClr val="21413C"/>
                </a:solidFill>
                <a:latin typeface="Trade Gothic Next Cond" panose="020B0506040303020004" pitchFamily="34" charset="0"/>
                <a:cs typeface="Trebuchet MS"/>
              </a:rPr>
              <a:t>smaller device ecosystem but higher user satisfaction :</a:t>
            </a:r>
          </a:p>
          <a:p>
            <a:pPr marL="469900" indent="-457200" algn="just">
              <a:lnSpc>
                <a:spcPct val="150000"/>
              </a:lnSpc>
              <a:spcBef>
                <a:spcPts val="100"/>
              </a:spcBef>
              <a:buFont typeface="Arial" panose="020B0604020202020204" pitchFamily="34" charset="0"/>
              <a:buChar char="•"/>
            </a:pPr>
            <a:r>
              <a:rPr lang="en-US" sz="3200" spc="-135" dirty="0">
                <a:solidFill>
                  <a:srgbClr val="21413C"/>
                </a:solidFill>
                <a:latin typeface="Trade Gothic Next Cond" panose="020B0506040303020004" pitchFamily="34" charset="0"/>
                <a:cs typeface="Trebuchet MS"/>
              </a:rPr>
              <a:t>    Ios apps have fewer devices to support </a:t>
            </a:r>
          </a:p>
          <a:p>
            <a:pPr marL="469900" indent="-457200" algn="just">
              <a:lnSpc>
                <a:spcPct val="150000"/>
              </a:lnSpc>
              <a:spcBef>
                <a:spcPts val="100"/>
              </a:spcBef>
              <a:buFont typeface="Arial" panose="020B0604020202020204" pitchFamily="34" charset="0"/>
              <a:buChar char="•"/>
            </a:pPr>
            <a:r>
              <a:rPr lang="en-US" sz="3000" dirty="0">
                <a:latin typeface="Trade Gothic Next Cond" panose="020B0506040303020004" pitchFamily="34" charset="0"/>
                <a:cs typeface="Trebuchet MS"/>
              </a:rPr>
              <a:t>   Users generally have a higher performance for </a:t>
            </a:r>
            <a:r>
              <a:rPr lang="en-US" sz="3000" dirty="0" err="1">
                <a:latin typeface="Trade Gothic Next Cond" panose="020B0506040303020004" pitchFamily="34" charset="0"/>
                <a:cs typeface="Trebuchet MS"/>
              </a:rPr>
              <a:t>ios</a:t>
            </a:r>
            <a:r>
              <a:rPr lang="en-US" sz="3000" dirty="0">
                <a:latin typeface="Trade Gothic Next Cond" panose="020B0506040303020004" pitchFamily="34" charset="0"/>
                <a:cs typeface="Trebuchet MS"/>
              </a:rPr>
              <a:t> apps</a:t>
            </a:r>
          </a:p>
          <a:p>
            <a:pPr marL="469900" indent="-457200" algn="just">
              <a:lnSpc>
                <a:spcPct val="150000"/>
              </a:lnSpc>
              <a:spcBef>
                <a:spcPts val="100"/>
              </a:spcBef>
              <a:buFont typeface="Wingdings" panose="05000000000000000000" pitchFamily="2" charset="2"/>
              <a:buChar char="Ø"/>
            </a:pPr>
            <a:r>
              <a:rPr lang="en-US" sz="3000" b="1" dirty="0">
                <a:latin typeface="Trade Gothic Next Cond" panose="020B0506040303020004" pitchFamily="34" charset="0"/>
                <a:cs typeface="Trebuchet MS"/>
              </a:rPr>
              <a:t>Ios app development : </a:t>
            </a:r>
          </a:p>
          <a:p>
            <a:pPr marL="469900" indent="-457200" algn="just">
              <a:lnSpc>
                <a:spcPct val="150000"/>
              </a:lnSpc>
              <a:spcBef>
                <a:spcPts val="100"/>
              </a:spcBef>
              <a:buFont typeface="Arial" panose="020B0604020202020204" pitchFamily="34" charset="0"/>
              <a:buChar char="•"/>
            </a:pPr>
            <a:r>
              <a:rPr lang="en-US" sz="3000" dirty="0">
                <a:latin typeface="Trade Gothic Next Cond" panose="020B0506040303020004" pitchFamily="34" charset="0"/>
                <a:cs typeface="Trebuchet MS"/>
              </a:rPr>
              <a:t>First released on Jun 29,2007, with the game Remote</a:t>
            </a:r>
            <a:endParaRPr sz="3000" dirty="0">
              <a:latin typeface="Trade Gothic Next Cond" panose="020B0506040303020004" pitchFamily="34" charset="0"/>
              <a:cs typeface="Trebuchet MS"/>
            </a:endParaRPr>
          </a:p>
        </p:txBody>
      </p:sp>
      <p:pic>
        <p:nvPicPr>
          <p:cNvPr id="29" name="Picture 28" descr="A picture containing text, lamp, neon, screenshot&#10;&#10;Description automatically generated">
            <a:extLst>
              <a:ext uri="{FF2B5EF4-FFF2-40B4-BE49-F238E27FC236}">
                <a16:creationId xmlns:a16="http://schemas.microsoft.com/office/drawing/2014/main" id="{84FEEFAC-988C-B45C-8856-F7C362D11A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6002" y="5210478"/>
            <a:ext cx="9219712" cy="4609856"/>
          </a:xfrm>
          <a:prstGeom prst="rect">
            <a:avLst/>
          </a:prstGeom>
        </p:spPr>
      </p:pic>
      <p:pic>
        <p:nvPicPr>
          <p:cNvPr id="32" name="Picture 31" descr="A green robot with arms crossed&#10;&#10;Description automatically generated with low confidence">
            <a:extLst>
              <a:ext uri="{FF2B5EF4-FFF2-40B4-BE49-F238E27FC236}">
                <a16:creationId xmlns:a16="http://schemas.microsoft.com/office/drawing/2014/main" id="{D3CD8AFB-BB33-600C-D074-1EC84E51B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5076522"/>
            <a:ext cx="4615626" cy="4609856"/>
          </a:xfrm>
          <a:prstGeom prst="rect">
            <a:avLst/>
          </a:prstGeom>
        </p:spPr>
      </p:pic>
      <p:pic>
        <p:nvPicPr>
          <p:cNvPr id="34" name="Picture 33" descr="A picture containing apple, black and white&#10;&#10;Description automatically generated">
            <a:extLst>
              <a:ext uri="{FF2B5EF4-FFF2-40B4-BE49-F238E27FC236}">
                <a16:creationId xmlns:a16="http://schemas.microsoft.com/office/drawing/2014/main" id="{77BBA2A5-26C7-2138-C6F9-ECF6F63EBB9D}"/>
              </a:ext>
            </a:extLst>
          </p:cNvPr>
          <p:cNvPicPr>
            <a:picLocks noChangeAspect="1"/>
          </p:cNvPicPr>
          <p:nvPr/>
        </p:nvPicPr>
        <p:blipFill rotWithShape="1">
          <a:blip r:embed="rId6">
            <a:extLst>
              <a:ext uri="{28A0092B-C50C-407E-A947-70E740481C1C}">
                <a14:useLocalDpi xmlns:a14="http://schemas.microsoft.com/office/drawing/2010/main" val="0"/>
              </a:ext>
            </a:extLst>
          </a:blip>
          <a:srcRect l="17352" t="44" r="13818" b="-44"/>
          <a:stretch/>
        </p:blipFill>
        <p:spPr>
          <a:xfrm>
            <a:off x="9085878" y="6210300"/>
            <a:ext cx="2570203" cy="248794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609357" y="4181728"/>
            <a:ext cx="4185823" cy="3010374"/>
          </a:xfrm>
          <a:prstGeom prst="rect">
            <a:avLst/>
          </a:prstGeom>
        </p:spPr>
      </p:pic>
      <p:sp>
        <p:nvSpPr>
          <p:cNvPr id="3" name="object 3"/>
          <p:cNvSpPr txBox="1">
            <a:spLocks noGrp="1"/>
          </p:cNvSpPr>
          <p:nvPr>
            <p:ph type="title"/>
          </p:nvPr>
        </p:nvSpPr>
        <p:spPr>
          <a:xfrm>
            <a:off x="1600200" y="602190"/>
            <a:ext cx="13102069" cy="10169451"/>
          </a:xfrm>
          <a:prstGeom prst="rect">
            <a:avLst/>
          </a:prstGeom>
        </p:spPr>
        <p:txBody>
          <a:bodyPr vert="horz" wrap="square" lIns="0" tIns="12700" rIns="0" bIns="0" rtlCol="0">
            <a:spAutoFit/>
          </a:bodyPr>
          <a:lstStyle/>
          <a:p>
            <a:pPr algn="ctr"/>
            <a:r>
              <a:rPr lang="en-US" sz="3000" dirty="0"/>
              <a:t>Differences Between Android and iOS</a:t>
            </a:r>
            <a:br>
              <a:rPr lang="en-US" sz="3000" dirty="0"/>
            </a:br>
            <a:br>
              <a:rPr lang="en-US" sz="3000" dirty="0"/>
            </a:br>
            <a:r>
              <a:rPr lang="en-US" sz="3000" b="1" i="0" dirty="0">
                <a:latin typeface="Trade Gothic Next Cond" panose="020B0506040303020004" pitchFamily="34" charset="0"/>
              </a:rPr>
              <a:t>Development Languages</a:t>
            </a:r>
            <a:br>
              <a:rPr lang="en-US" sz="3000" i="0" dirty="0">
                <a:latin typeface="Trade Gothic Next Cond" panose="020B0506040303020004" pitchFamily="34" charset="0"/>
              </a:rPr>
            </a:br>
            <a:br>
              <a:rPr lang="en-US" sz="3000" dirty="0">
                <a:latin typeface="Trade Gothic Next Cond" panose="020B0506040303020004" pitchFamily="34" charset="0"/>
              </a:rPr>
            </a:br>
            <a:r>
              <a:rPr lang="en-US" sz="3000" dirty="0">
                <a:latin typeface="Trade Gothic Next Cond" panose="020B0506040303020004" pitchFamily="34" charset="0"/>
              </a:rPr>
              <a:t>- </a:t>
            </a:r>
            <a:r>
              <a:rPr lang="en-US" sz="2500" b="1" i="0" dirty="0">
                <a:latin typeface="Trade Gothic Next Cond" panose="020B0506040303020004" pitchFamily="34" charset="0"/>
              </a:rPr>
              <a:t>Android</a:t>
            </a:r>
            <a:r>
              <a:rPr lang="en-US" sz="2500" i="0" dirty="0">
                <a:latin typeface="Trade Gothic Next Cond" panose="020B0506040303020004" pitchFamily="34" charset="0"/>
              </a:rPr>
              <a:t>: Primarily Java and Kotlin.</a:t>
            </a:r>
            <a:br>
              <a:rPr lang="en-US" sz="2500" i="0" dirty="0">
                <a:latin typeface="Trade Gothic Next Cond" panose="020B0506040303020004" pitchFamily="34" charset="0"/>
              </a:rPr>
            </a:br>
            <a:r>
              <a:rPr lang="en-US" sz="2500" i="0" dirty="0">
                <a:latin typeface="Trade Gothic Next Cond" panose="020B0506040303020004" pitchFamily="34" charset="0"/>
              </a:rPr>
              <a:t>- </a:t>
            </a:r>
            <a:r>
              <a:rPr lang="en-US" sz="2500" b="1" i="0" dirty="0">
                <a:latin typeface="Trade Gothic Next Cond" panose="020B0506040303020004" pitchFamily="34" charset="0"/>
              </a:rPr>
              <a:t>iOS</a:t>
            </a:r>
            <a:r>
              <a:rPr lang="en-US" sz="2500" i="0" dirty="0">
                <a:latin typeface="Trade Gothic Next Cond" panose="020B0506040303020004" pitchFamily="34" charset="0"/>
              </a:rPr>
              <a:t>: Mainly Swift and Objective-C.</a:t>
            </a:r>
            <a:br>
              <a:rPr lang="en-US" sz="2500" i="0" dirty="0">
                <a:latin typeface="Trade Gothic Next Cond" panose="020B0506040303020004" pitchFamily="34" charset="0"/>
              </a:rPr>
            </a:br>
            <a:br>
              <a:rPr lang="ar-EG" sz="2500" i="0" dirty="0">
                <a:latin typeface="Trade Gothic Next Cond" panose="020B0506040303020004" pitchFamily="34" charset="0"/>
              </a:rPr>
            </a:br>
            <a:r>
              <a:rPr lang="en-US" sz="2800" b="1" i="0" dirty="0">
                <a:latin typeface="+mj-lt"/>
                <a:cs typeface="+mn-cs"/>
              </a:rPr>
              <a:t>Tools</a:t>
            </a:r>
            <a:r>
              <a:rPr lang="en-US" sz="2500" i="0" u="sng" dirty="0">
                <a:latin typeface="Trade Gothic Next Cond" panose="020B0506040303020004" pitchFamily="34" charset="0"/>
              </a:rPr>
              <a:t>  </a:t>
            </a:r>
            <a:br>
              <a:rPr lang="en-US" sz="2500" i="0" dirty="0">
                <a:latin typeface="Trade Gothic Next Cond" panose="020B0506040303020004" pitchFamily="34" charset="0"/>
              </a:rPr>
            </a:br>
            <a:r>
              <a:rPr lang="en-US" sz="2500" i="0" dirty="0">
                <a:latin typeface="Trade Gothic Next Cond" panose="020B0506040303020004" pitchFamily="34" charset="0"/>
              </a:rPr>
              <a:t> </a:t>
            </a:r>
            <a:br>
              <a:rPr lang="en-US" sz="2500" i="0" dirty="0">
                <a:latin typeface="Trade Gothic Next Cond" panose="020B0506040303020004" pitchFamily="34" charset="0"/>
              </a:rPr>
            </a:br>
            <a:r>
              <a:rPr lang="en-US" sz="2500" i="0" dirty="0">
                <a:latin typeface="Trade Gothic Next Cond" panose="020B0506040303020004" pitchFamily="34" charset="0"/>
              </a:rPr>
              <a:t>- </a:t>
            </a:r>
            <a:r>
              <a:rPr lang="en-US" sz="2500" b="1" i="0" dirty="0">
                <a:latin typeface="Trade Gothic Next Cond" panose="020B0506040303020004" pitchFamily="34" charset="0"/>
              </a:rPr>
              <a:t>Android</a:t>
            </a:r>
            <a:r>
              <a:rPr lang="en-US" sz="2500" i="0" dirty="0">
                <a:latin typeface="Trade Gothic Next Cond" panose="020B0506040303020004" pitchFamily="34" charset="0"/>
              </a:rPr>
              <a:t> : android studio </a:t>
            </a:r>
            <a:br>
              <a:rPr lang="en-US" sz="2500" i="0" dirty="0">
                <a:latin typeface="Trade Gothic Next Cond" panose="020B0506040303020004" pitchFamily="34" charset="0"/>
              </a:rPr>
            </a:br>
            <a:r>
              <a:rPr lang="en-US" sz="2500" i="0" dirty="0">
                <a:latin typeface="Trade Gothic Next Cond" panose="020B0506040303020004" pitchFamily="34" charset="0"/>
              </a:rPr>
              <a:t>- </a:t>
            </a:r>
            <a:r>
              <a:rPr lang="en-US" sz="2500" b="1" i="0" dirty="0">
                <a:latin typeface="Trade Gothic Next Cond" panose="020B0506040303020004" pitchFamily="34" charset="0"/>
              </a:rPr>
              <a:t>IOS</a:t>
            </a:r>
            <a:r>
              <a:rPr lang="en-US" sz="2500" i="0" dirty="0">
                <a:latin typeface="Trade Gothic Next Cond" panose="020B0506040303020004" pitchFamily="34" charset="0"/>
              </a:rPr>
              <a:t> : Xcode </a:t>
            </a:r>
            <a:br>
              <a:rPr lang="en-US" sz="2500" i="0" dirty="0">
                <a:latin typeface="Trade Gothic Next Cond" panose="020B0506040303020004" pitchFamily="34" charset="0"/>
              </a:rPr>
            </a:br>
            <a:br>
              <a:rPr lang="en-US" sz="2500" i="0" dirty="0">
                <a:latin typeface="Trade Gothic Next Cond" panose="020B0506040303020004" pitchFamily="34" charset="0"/>
              </a:rPr>
            </a:br>
            <a:r>
              <a:rPr lang="en-US" sz="2500" b="1" i="0" dirty="0">
                <a:latin typeface="Trade Gothic Next Cond" panose="020B0506040303020004" pitchFamily="34" charset="0"/>
              </a:rPr>
              <a:t>App Stories</a:t>
            </a:r>
            <a:r>
              <a:rPr lang="en-US" sz="2500" i="0" dirty="0">
                <a:latin typeface="Trade Gothic Next Cond" panose="020B0506040303020004" pitchFamily="34" charset="0"/>
              </a:rPr>
              <a:t> </a:t>
            </a:r>
            <a:br>
              <a:rPr lang="en-US" sz="2500" i="0" dirty="0">
                <a:latin typeface="Trade Gothic Next Cond" panose="020B0506040303020004" pitchFamily="34" charset="0"/>
              </a:rPr>
            </a:br>
            <a:br>
              <a:rPr lang="en-US" sz="2500" i="0" dirty="0">
                <a:latin typeface="Trade Gothic Next Cond" panose="020B0506040303020004" pitchFamily="34" charset="0"/>
              </a:rPr>
            </a:br>
            <a:r>
              <a:rPr lang="en-US" sz="2500" i="0" dirty="0">
                <a:latin typeface="Trade Gothic Next Cond" panose="020B0506040303020004" pitchFamily="34" charset="0"/>
              </a:rPr>
              <a:t>- </a:t>
            </a:r>
            <a:r>
              <a:rPr lang="en-US" sz="2500" b="1" i="0" dirty="0">
                <a:latin typeface="Trade Gothic Next Cond" panose="020B0506040303020004" pitchFamily="34" charset="0"/>
              </a:rPr>
              <a:t>Android</a:t>
            </a:r>
            <a:r>
              <a:rPr lang="en-US" sz="2500" i="0" dirty="0">
                <a:latin typeface="Trade Gothic Next Cond" panose="020B0506040303020004" pitchFamily="34" charset="0"/>
              </a:rPr>
              <a:t> : Google play store  </a:t>
            </a:r>
            <a:br>
              <a:rPr lang="en-US" sz="2500" i="0" dirty="0">
                <a:latin typeface="Trade Gothic Next Cond" panose="020B0506040303020004" pitchFamily="34" charset="0"/>
              </a:rPr>
            </a:br>
            <a:r>
              <a:rPr lang="en-US" sz="2500" i="0" dirty="0">
                <a:latin typeface="Trade Gothic Next Cond" panose="020B0506040303020004" pitchFamily="34" charset="0"/>
              </a:rPr>
              <a:t>- </a:t>
            </a:r>
            <a:r>
              <a:rPr lang="en-US" sz="2500" b="1" i="0" dirty="0">
                <a:latin typeface="Trade Gothic Next Cond" panose="020B0506040303020004" pitchFamily="34" charset="0"/>
              </a:rPr>
              <a:t>IOS</a:t>
            </a:r>
            <a:r>
              <a:rPr lang="en-US" sz="2500" i="0" dirty="0">
                <a:latin typeface="Trade Gothic Next Cond" panose="020B0506040303020004" pitchFamily="34" charset="0"/>
              </a:rPr>
              <a:t> : Apple app store </a:t>
            </a:r>
            <a:br>
              <a:rPr lang="en-US" sz="2500" i="0" dirty="0">
                <a:latin typeface="Trade Gothic Next Cond" panose="020B0506040303020004" pitchFamily="34" charset="0"/>
              </a:rPr>
            </a:br>
            <a:br>
              <a:rPr lang="en-US" sz="2500" i="0" dirty="0">
                <a:latin typeface="Trade Gothic Next Cond" panose="020B0506040303020004" pitchFamily="34" charset="0"/>
              </a:rPr>
            </a:br>
            <a:r>
              <a:rPr lang="en-US" sz="2500" b="1" i="0" dirty="0">
                <a:latin typeface="Trade Gothic Next Cond" panose="020B0506040303020004" pitchFamily="34" charset="0"/>
              </a:rPr>
              <a:t>User Demographic</a:t>
            </a:r>
            <a:r>
              <a:rPr lang="en-US" sz="2500" i="0" dirty="0">
                <a:latin typeface="Trade Gothic Next Cond" panose="020B0506040303020004" pitchFamily="34" charset="0"/>
              </a:rPr>
              <a:t>s </a:t>
            </a:r>
            <a:br>
              <a:rPr lang="en-US" sz="2500" i="0" dirty="0">
                <a:latin typeface="Trade Gothic Next Cond" panose="020B0506040303020004" pitchFamily="34" charset="0"/>
              </a:rPr>
            </a:br>
            <a:br>
              <a:rPr lang="en-US" sz="2500" i="0" dirty="0">
                <a:latin typeface="Trade Gothic Next Cond" panose="020B0506040303020004" pitchFamily="34" charset="0"/>
              </a:rPr>
            </a:br>
            <a:r>
              <a:rPr lang="en-US" sz="2500" i="0" dirty="0">
                <a:latin typeface="Trade Gothic Next Cond" panose="020B0506040303020004" pitchFamily="34" charset="0"/>
              </a:rPr>
              <a:t>-</a:t>
            </a:r>
            <a:r>
              <a:rPr lang="ar-EG" sz="2500" i="0" dirty="0">
                <a:latin typeface="Trade Gothic Next Cond" panose="020B0506040303020004" pitchFamily="34" charset="0"/>
              </a:rPr>
              <a:t> </a:t>
            </a:r>
            <a:r>
              <a:rPr lang="en-US" sz="2500" b="1" i="0" dirty="0">
                <a:latin typeface="Trade Gothic Next Cond" panose="020B0506040303020004" pitchFamily="34" charset="0"/>
              </a:rPr>
              <a:t>Android</a:t>
            </a:r>
            <a:r>
              <a:rPr lang="en-US" sz="2500" i="0" dirty="0">
                <a:latin typeface="Trade Gothic Next Cond" panose="020B0506040303020004" pitchFamily="34" charset="0"/>
              </a:rPr>
              <a:t> :  Wider user base, diverse demographics.</a:t>
            </a:r>
            <a:br>
              <a:rPr lang="en-US" sz="2500" i="0" dirty="0">
                <a:latin typeface="Trade Gothic Next Cond" panose="020B0506040303020004" pitchFamily="34" charset="0"/>
              </a:rPr>
            </a:br>
            <a:r>
              <a:rPr lang="en-US" sz="2500" i="0" dirty="0">
                <a:latin typeface="Trade Gothic Next Cond" panose="020B0506040303020004" pitchFamily="34" charset="0"/>
              </a:rPr>
              <a:t>- </a:t>
            </a:r>
            <a:r>
              <a:rPr lang="en-US" sz="2500" b="1" i="0" dirty="0">
                <a:latin typeface="Trade Gothic Next Cond" panose="020B0506040303020004" pitchFamily="34" charset="0"/>
              </a:rPr>
              <a:t>IOS</a:t>
            </a:r>
            <a:r>
              <a:rPr lang="en-US" sz="2500" i="0" dirty="0">
                <a:latin typeface="Trade Gothic Next Cond" panose="020B0506040303020004" pitchFamily="34" charset="0"/>
              </a:rPr>
              <a:t> : Generally higher-income users, more engaged with apps.</a:t>
            </a:r>
            <a:br>
              <a:rPr lang="en-US" sz="2500" i="0" dirty="0">
                <a:latin typeface="Trade Gothic Next Cond" panose="020B0506040303020004" pitchFamily="34" charset="0"/>
              </a:rPr>
            </a:br>
            <a:br>
              <a:rPr lang="en-US" sz="2500" dirty="0">
                <a:latin typeface="Trade Gothic Next Cond" panose="020B0506040303020004" pitchFamily="34" charset="0"/>
              </a:rPr>
            </a:br>
            <a:br>
              <a:rPr lang="en-US" sz="3000" dirty="0">
                <a:latin typeface="Trade Gothic Next Cond" panose="020B0506040303020004" pitchFamily="34" charset="0"/>
              </a:rPr>
            </a:br>
            <a:endParaRPr lang="en-US" sz="3000" spc="-3175" dirty="0">
              <a:latin typeface="Trade Gothic Next Cond" panose="020B0506040303020004" pitchFamily="34" charset="0"/>
            </a:endParaRPr>
          </a:p>
        </p:txBody>
      </p:sp>
      <p:grpSp>
        <p:nvGrpSpPr>
          <p:cNvPr id="5" name="object 5"/>
          <p:cNvGrpSpPr/>
          <p:nvPr/>
        </p:nvGrpSpPr>
        <p:grpSpPr>
          <a:xfrm>
            <a:off x="2332530" y="7702550"/>
            <a:ext cx="1276350" cy="2584450"/>
            <a:chOff x="7214686" y="7702586"/>
            <a:chExt cx="1276350" cy="2584450"/>
          </a:xfrm>
        </p:grpSpPr>
        <p:sp>
          <p:nvSpPr>
            <p:cNvPr id="6" name="object 6"/>
            <p:cNvSpPr/>
            <p:nvPr/>
          </p:nvSpPr>
          <p:spPr>
            <a:xfrm>
              <a:off x="7632021" y="7702586"/>
              <a:ext cx="859155" cy="1521460"/>
            </a:xfrm>
            <a:custGeom>
              <a:avLst/>
              <a:gdLst/>
              <a:ahLst/>
              <a:cxnLst/>
              <a:rect l="l" t="t" r="r" b="b"/>
              <a:pathLst>
                <a:path w="859154" h="1521459">
                  <a:moveTo>
                    <a:pt x="523432" y="1520971"/>
                  </a:moveTo>
                  <a:lnTo>
                    <a:pt x="467692" y="1513665"/>
                  </a:lnTo>
                  <a:lnTo>
                    <a:pt x="409511" y="1499757"/>
                  </a:lnTo>
                  <a:lnTo>
                    <a:pt x="359561" y="1482176"/>
                  </a:lnTo>
                  <a:lnTo>
                    <a:pt x="317248" y="1460779"/>
                  </a:lnTo>
                  <a:lnTo>
                    <a:pt x="281980" y="1435423"/>
                  </a:lnTo>
                  <a:lnTo>
                    <a:pt x="253163" y="1405963"/>
                  </a:lnTo>
                  <a:lnTo>
                    <a:pt x="230205" y="1372257"/>
                  </a:lnTo>
                  <a:lnTo>
                    <a:pt x="212513" y="1334160"/>
                  </a:lnTo>
                  <a:lnTo>
                    <a:pt x="199492" y="1291529"/>
                  </a:lnTo>
                  <a:lnTo>
                    <a:pt x="188900" y="1237290"/>
                  </a:lnTo>
                  <a:lnTo>
                    <a:pt x="174605" y="1128454"/>
                  </a:lnTo>
                  <a:lnTo>
                    <a:pt x="165383" y="1074105"/>
                  </a:lnTo>
                  <a:lnTo>
                    <a:pt x="154913" y="1027400"/>
                  </a:lnTo>
                  <a:lnTo>
                    <a:pt x="143173" y="980743"/>
                  </a:lnTo>
                  <a:lnTo>
                    <a:pt x="105934" y="840838"/>
                  </a:lnTo>
                  <a:lnTo>
                    <a:pt x="93037" y="786549"/>
                  </a:lnTo>
                  <a:lnTo>
                    <a:pt x="81327" y="732187"/>
                  </a:lnTo>
                  <a:lnTo>
                    <a:pt x="30814" y="482722"/>
                  </a:lnTo>
                  <a:lnTo>
                    <a:pt x="14107" y="396593"/>
                  </a:lnTo>
                  <a:lnTo>
                    <a:pt x="3521" y="323630"/>
                  </a:lnTo>
                  <a:lnTo>
                    <a:pt x="0" y="286890"/>
                  </a:lnTo>
                  <a:lnTo>
                    <a:pt x="1164" y="267540"/>
                  </a:lnTo>
                  <a:lnTo>
                    <a:pt x="10045" y="230411"/>
                  </a:lnTo>
                  <a:lnTo>
                    <a:pt x="30145" y="187225"/>
                  </a:lnTo>
                  <a:lnTo>
                    <a:pt x="58084" y="136956"/>
                  </a:lnTo>
                  <a:lnTo>
                    <a:pt x="70948" y="111574"/>
                  </a:lnTo>
                  <a:lnTo>
                    <a:pt x="119840" y="53425"/>
                  </a:lnTo>
                  <a:lnTo>
                    <a:pt x="157315" y="31499"/>
                  </a:lnTo>
                  <a:lnTo>
                    <a:pt x="203488" y="13932"/>
                  </a:lnTo>
                  <a:lnTo>
                    <a:pt x="250455" y="3095"/>
                  </a:lnTo>
                  <a:lnTo>
                    <a:pt x="298600" y="0"/>
                  </a:lnTo>
                  <a:lnTo>
                    <a:pt x="314650" y="712"/>
                  </a:lnTo>
                  <a:lnTo>
                    <a:pt x="362336" y="8045"/>
                  </a:lnTo>
                  <a:lnTo>
                    <a:pt x="408210" y="23007"/>
                  </a:lnTo>
                  <a:lnTo>
                    <a:pt x="451027" y="45178"/>
                  </a:lnTo>
                  <a:lnTo>
                    <a:pt x="484582" y="68212"/>
                  </a:lnTo>
                  <a:lnTo>
                    <a:pt x="514365" y="94942"/>
                  </a:lnTo>
                  <a:lnTo>
                    <a:pt x="540375" y="125369"/>
                  </a:lnTo>
                  <a:lnTo>
                    <a:pt x="562614" y="159492"/>
                  </a:lnTo>
                  <a:lnTo>
                    <a:pt x="584753" y="204184"/>
                  </a:lnTo>
                  <a:lnTo>
                    <a:pt x="604736" y="249654"/>
                  </a:lnTo>
                  <a:lnTo>
                    <a:pt x="622560" y="295902"/>
                  </a:lnTo>
                  <a:lnTo>
                    <a:pt x="638228" y="342927"/>
                  </a:lnTo>
                  <a:lnTo>
                    <a:pt x="651738" y="390729"/>
                  </a:lnTo>
                  <a:lnTo>
                    <a:pt x="663091" y="439310"/>
                  </a:lnTo>
                  <a:lnTo>
                    <a:pt x="671415" y="478668"/>
                  </a:lnTo>
                  <a:lnTo>
                    <a:pt x="681913" y="517972"/>
                  </a:lnTo>
                  <a:lnTo>
                    <a:pt x="704169" y="596562"/>
                  </a:lnTo>
                  <a:lnTo>
                    <a:pt x="842070" y="1128711"/>
                  </a:lnTo>
                  <a:lnTo>
                    <a:pt x="854033" y="1188761"/>
                  </a:lnTo>
                  <a:lnTo>
                    <a:pt x="858906" y="1231585"/>
                  </a:lnTo>
                  <a:lnTo>
                    <a:pt x="853420" y="1273288"/>
                  </a:lnTo>
                  <a:lnTo>
                    <a:pt x="840859" y="1314104"/>
                  </a:lnTo>
                  <a:lnTo>
                    <a:pt x="824503" y="1354264"/>
                  </a:lnTo>
                  <a:lnTo>
                    <a:pt x="800241" y="1390194"/>
                  </a:lnTo>
                  <a:lnTo>
                    <a:pt x="766785" y="1417731"/>
                  </a:lnTo>
                  <a:lnTo>
                    <a:pt x="730633" y="1439698"/>
                  </a:lnTo>
                  <a:lnTo>
                    <a:pt x="692627" y="1460551"/>
                  </a:lnTo>
                  <a:lnTo>
                    <a:pt x="614705" y="1501045"/>
                  </a:lnTo>
                  <a:lnTo>
                    <a:pt x="561018" y="1517744"/>
                  </a:lnTo>
                  <a:lnTo>
                    <a:pt x="542293" y="1520158"/>
                  </a:lnTo>
                  <a:lnTo>
                    <a:pt x="523432" y="1520971"/>
                  </a:lnTo>
                  <a:close/>
                </a:path>
              </a:pathLst>
            </a:custGeom>
            <a:solidFill>
              <a:srgbClr val="F4C2A1"/>
            </a:solidFill>
          </p:spPr>
          <p:txBody>
            <a:bodyPr wrap="square" lIns="0" tIns="0" rIns="0" bIns="0" rtlCol="0"/>
            <a:lstStyle/>
            <a:p>
              <a:endParaRPr/>
            </a:p>
          </p:txBody>
        </p:sp>
        <p:sp>
          <p:nvSpPr>
            <p:cNvPr id="7" name="object 7"/>
            <p:cNvSpPr/>
            <p:nvPr/>
          </p:nvSpPr>
          <p:spPr>
            <a:xfrm>
              <a:off x="7214686" y="9189717"/>
              <a:ext cx="633095" cy="1097280"/>
            </a:xfrm>
            <a:custGeom>
              <a:avLst/>
              <a:gdLst/>
              <a:ahLst/>
              <a:cxnLst/>
              <a:rect l="l" t="t" r="r" b="b"/>
              <a:pathLst>
                <a:path w="633095" h="1097279">
                  <a:moveTo>
                    <a:pt x="619897" y="1097281"/>
                  </a:moveTo>
                  <a:lnTo>
                    <a:pt x="1610" y="1097281"/>
                  </a:lnTo>
                  <a:lnTo>
                    <a:pt x="0" y="1056703"/>
                  </a:lnTo>
                  <a:lnTo>
                    <a:pt x="1507" y="1006215"/>
                  </a:lnTo>
                  <a:lnTo>
                    <a:pt x="5084" y="955749"/>
                  </a:lnTo>
                  <a:lnTo>
                    <a:pt x="9285" y="905239"/>
                  </a:lnTo>
                  <a:lnTo>
                    <a:pt x="12360" y="856368"/>
                  </a:lnTo>
                  <a:lnTo>
                    <a:pt x="14235" y="807428"/>
                  </a:lnTo>
                  <a:lnTo>
                    <a:pt x="15583" y="758464"/>
                  </a:lnTo>
                  <a:lnTo>
                    <a:pt x="17078" y="709521"/>
                  </a:lnTo>
                  <a:lnTo>
                    <a:pt x="19392" y="660642"/>
                  </a:lnTo>
                  <a:lnTo>
                    <a:pt x="23197" y="611873"/>
                  </a:lnTo>
                  <a:lnTo>
                    <a:pt x="28648" y="559279"/>
                  </a:lnTo>
                  <a:lnTo>
                    <a:pt x="35697" y="507029"/>
                  </a:lnTo>
                  <a:lnTo>
                    <a:pt x="44345" y="455125"/>
                  </a:lnTo>
                  <a:lnTo>
                    <a:pt x="54592" y="403565"/>
                  </a:lnTo>
                  <a:lnTo>
                    <a:pt x="66437" y="352350"/>
                  </a:lnTo>
                  <a:lnTo>
                    <a:pt x="79881" y="301481"/>
                  </a:lnTo>
                  <a:lnTo>
                    <a:pt x="94924" y="250956"/>
                  </a:lnTo>
                  <a:lnTo>
                    <a:pt x="111566" y="200776"/>
                  </a:lnTo>
                  <a:lnTo>
                    <a:pt x="118125" y="178108"/>
                  </a:lnTo>
                  <a:lnTo>
                    <a:pt x="133389" y="133510"/>
                  </a:lnTo>
                  <a:lnTo>
                    <a:pt x="159667" y="80082"/>
                  </a:lnTo>
                  <a:lnTo>
                    <a:pt x="212448" y="26878"/>
                  </a:lnTo>
                  <a:lnTo>
                    <a:pt x="254314" y="9153"/>
                  </a:lnTo>
                  <a:lnTo>
                    <a:pt x="310936" y="0"/>
                  </a:lnTo>
                  <a:lnTo>
                    <a:pt x="365228" y="1639"/>
                  </a:lnTo>
                  <a:lnTo>
                    <a:pt x="413357" y="13462"/>
                  </a:lnTo>
                  <a:lnTo>
                    <a:pt x="451609" y="34842"/>
                  </a:lnTo>
                  <a:lnTo>
                    <a:pt x="476271" y="65151"/>
                  </a:lnTo>
                  <a:lnTo>
                    <a:pt x="500033" y="123677"/>
                  </a:lnTo>
                  <a:lnTo>
                    <a:pt x="519907" y="183640"/>
                  </a:lnTo>
                  <a:lnTo>
                    <a:pt x="533601" y="236720"/>
                  </a:lnTo>
                  <a:lnTo>
                    <a:pt x="537961" y="254430"/>
                  </a:lnTo>
                  <a:lnTo>
                    <a:pt x="542731" y="272060"/>
                  </a:lnTo>
                  <a:lnTo>
                    <a:pt x="547639" y="289609"/>
                  </a:lnTo>
                  <a:lnTo>
                    <a:pt x="557574" y="324659"/>
                  </a:lnTo>
                  <a:lnTo>
                    <a:pt x="555430" y="324977"/>
                  </a:lnTo>
                  <a:lnTo>
                    <a:pt x="564127" y="372931"/>
                  </a:lnTo>
                  <a:lnTo>
                    <a:pt x="572771" y="420888"/>
                  </a:lnTo>
                  <a:lnTo>
                    <a:pt x="581501" y="468843"/>
                  </a:lnTo>
                  <a:lnTo>
                    <a:pt x="590455" y="516794"/>
                  </a:lnTo>
                  <a:lnTo>
                    <a:pt x="599772" y="564737"/>
                  </a:lnTo>
                  <a:lnTo>
                    <a:pt x="608837" y="616510"/>
                  </a:lnTo>
                  <a:lnTo>
                    <a:pt x="616464" y="668376"/>
                  </a:lnTo>
                  <a:lnTo>
                    <a:pt x="622654" y="720333"/>
                  </a:lnTo>
                  <a:lnTo>
                    <a:pt x="627408" y="772383"/>
                  </a:lnTo>
                  <a:lnTo>
                    <a:pt x="630724" y="824523"/>
                  </a:lnTo>
                  <a:lnTo>
                    <a:pt x="632603" y="876756"/>
                  </a:lnTo>
                  <a:lnTo>
                    <a:pt x="633045" y="929080"/>
                  </a:lnTo>
                  <a:lnTo>
                    <a:pt x="632050" y="981496"/>
                  </a:lnTo>
                  <a:lnTo>
                    <a:pt x="629618" y="1034004"/>
                  </a:lnTo>
                  <a:lnTo>
                    <a:pt x="623710" y="1082017"/>
                  </a:lnTo>
                  <a:lnTo>
                    <a:pt x="619897" y="1097281"/>
                  </a:lnTo>
                  <a:close/>
                </a:path>
              </a:pathLst>
            </a:custGeom>
            <a:solidFill>
              <a:srgbClr val="FDE3D8"/>
            </a:solidFill>
          </p:spPr>
          <p:txBody>
            <a:bodyPr wrap="square" lIns="0" tIns="0" rIns="0" bIns="0" rtlCol="0"/>
            <a:lstStyle/>
            <a:p>
              <a:endParaRPr/>
            </a:p>
          </p:txBody>
        </p:sp>
      </p:grpSp>
      <p:sp>
        <p:nvSpPr>
          <p:cNvPr id="8" name="object 8"/>
          <p:cNvSpPr/>
          <p:nvPr/>
        </p:nvSpPr>
        <p:spPr>
          <a:xfrm>
            <a:off x="3810000" y="9484871"/>
            <a:ext cx="391795" cy="812165"/>
          </a:xfrm>
          <a:custGeom>
            <a:avLst/>
            <a:gdLst/>
            <a:ahLst/>
            <a:cxnLst/>
            <a:rect l="l" t="t" r="r" b="b"/>
            <a:pathLst>
              <a:path w="391795" h="812165">
                <a:moveTo>
                  <a:pt x="391221" y="811727"/>
                </a:moveTo>
                <a:lnTo>
                  <a:pt x="12298" y="811727"/>
                </a:lnTo>
                <a:lnTo>
                  <a:pt x="10983" y="766733"/>
                </a:lnTo>
                <a:lnTo>
                  <a:pt x="10504" y="721847"/>
                </a:lnTo>
                <a:lnTo>
                  <a:pt x="10843" y="676994"/>
                </a:lnTo>
                <a:lnTo>
                  <a:pt x="11538" y="632149"/>
                </a:lnTo>
                <a:lnTo>
                  <a:pt x="12128" y="587291"/>
                </a:lnTo>
                <a:lnTo>
                  <a:pt x="10277" y="587243"/>
                </a:lnTo>
                <a:lnTo>
                  <a:pt x="8415" y="539801"/>
                </a:lnTo>
                <a:lnTo>
                  <a:pt x="4206" y="444894"/>
                </a:lnTo>
                <a:lnTo>
                  <a:pt x="2302" y="397448"/>
                </a:lnTo>
                <a:lnTo>
                  <a:pt x="826" y="350020"/>
                </a:lnTo>
                <a:lnTo>
                  <a:pt x="0" y="302621"/>
                </a:lnTo>
                <a:lnTo>
                  <a:pt x="44" y="255260"/>
                </a:lnTo>
                <a:lnTo>
                  <a:pt x="3364" y="210460"/>
                </a:lnTo>
                <a:lnTo>
                  <a:pt x="8938" y="166002"/>
                </a:lnTo>
                <a:lnTo>
                  <a:pt x="16764" y="121886"/>
                </a:lnTo>
                <a:lnTo>
                  <a:pt x="26844" y="78113"/>
                </a:lnTo>
                <a:lnTo>
                  <a:pt x="96860" y="25490"/>
                </a:lnTo>
                <a:lnTo>
                  <a:pt x="152784" y="6026"/>
                </a:lnTo>
                <a:lnTo>
                  <a:pt x="201632" y="0"/>
                </a:lnTo>
                <a:lnTo>
                  <a:pt x="218295" y="1196"/>
                </a:lnTo>
                <a:lnTo>
                  <a:pt x="264978" y="17087"/>
                </a:lnTo>
                <a:lnTo>
                  <a:pt x="320227" y="69008"/>
                </a:lnTo>
                <a:lnTo>
                  <a:pt x="359998" y="123712"/>
                </a:lnTo>
                <a:lnTo>
                  <a:pt x="371227" y="160965"/>
                </a:lnTo>
                <a:lnTo>
                  <a:pt x="379229" y="198761"/>
                </a:lnTo>
                <a:lnTo>
                  <a:pt x="384005" y="237101"/>
                </a:lnTo>
                <a:lnTo>
                  <a:pt x="385556" y="275985"/>
                </a:lnTo>
                <a:lnTo>
                  <a:pt x="387868" y="322203"/>
                </a:lnTo>
                <a:lnTo>
                  <a:pt x="388705" y="368406"/>
                </a:lnTo>
                <a:lnTo>
                  <a:pt x="388725" y="509717"/>
                </a:lnTo>
                <a:lnTo>
                  <a:pt x="388294" y="558652"/>
                </a:lnTo>
                <a:lnTo>
                  <a:pt x="388187" y="607597"/>
                </a:lnTo>
                <a:lnTo>
                  <a:pt x="389065" y="656569"/>
                </a:lnTo>
                <a:lnTo>
                  <a:pt x="390002" y="703898"/>
                </a:lnTo>
                <a:lnTo>
                  <a:pt x="390300" y="751192"/>
                </a:lnTo>
                <a:lnTo>
                  <a:pt x="390794" y="798493"/>
                </a:lnTo>
                <a:lnTo>
                  <a:pt x="391221" y="811727"/>
                </a:lnTo>
                <a:close/>
              </a:path>
            </a:pathLst>
          </a:custGeom>
          <a:solidFill>
            <a:srgbClr val="CAEBD9"/>
          </a:solidFill>
        </p:spPr>
        <p:txBody>
          <a:bodyPr wrap="square" lIns="0" tIns="0" rIns="0" bIns="0" rtlCol="0"/>
          <a:lstStyle/>
          <a:p>
            <a:endParaRPr/>
          </a:p>
        </p:txBody>
      </p:sp>
      <p:pic>
        <p:nvPicPr>
          <p:cNvPr id="11" name="Picture 10" descr="A black and white sign with white text&#10;&#10;Description automatically generated with low confidence">
            <a:extLst>
              <a:ext uri="{FF2B5EF4-FFF2-40B4-BE49-F238E27FC236}">
                <a16:creationId xmlns:a16="http://schemas.microsoft.com/office/drawing/2014/main" id="{D86AB6E4-0AC2-AC3D-B5D2-716BA5BA96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905" y="312419"/>
            <a:ext cx="3735425" cy="1097281"/>
          </a:xfrm>
          <a:prstGeom prst="rect">
            <a:avLst/>
          </a:prstGeom>
        </p:spPr>
      </p:pic>
      <p:pic>
        <p:nvPicPr>
          <p:cNvPr id="13" name="Picture 12" descr="A black background with white text&#10;&#10;Description automatically generated with medium confidence">
            <a:extLst>
              <a:ext uri="{FF2B5EF4-FFF2-40B4-BE49-F238E27FC236}">
                <a16:creationId xmlns:a16="http://schemas.microsoft.com/office/drawing/2014/main" id="{79C94033-37D2-9144-CC4C-7E72896DD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905" y="1485900"/>
            <a:ext cx="3803406" cy="1314381"/>
          </a:xfrm>
          <a:prstGeom prst="rect">
            <a:avLst/>
          </a:prstGeom>
        </p:spPr>
      </p:pic>
      <p:pic>
        <p:nvPicPr>
          <p:cNvPr id="17" name="Picture 16" descr="A picture containing graphics, symbol, logo, circle&#10;&#10;Description automatically generated">
            <a:extLst>
              <a:ext uri="{FF2B5EF4-FFF2-40B4-BE49-F238E27FC236}">
                <a16:creationId xmlns:a16="http://schemas.microsoft.com/office/drawing/2014/main" id="{F1DCC624-5DD0-1FDC-4F9B-AE32FB199F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07834" y="7914896"/>
            <a:ext cx="1863087" cy="2012134"/>
          </a:xfrm>
          <a:prstGeom prst="rect">
            <a:avLst/>
          </a:prstGeom>
        </p:spPr>
      </p:pic>
      <p:pic>
        <p:nvPicPr>
          <p:cNvPr id="19" name="Picture 18" descr="A hammer on a blue square&#10;&#10;Description automatically generated with low confidence">
            <a:extLst>
              <a:ext uri="{FF2B5EF4-FFF2-40B4-BE49-F238E27FC236}">
                <a16:creationId xmlns:a16="http://schemas.microsoft.com/office/drawing/2014/main" id="{D463FBE1-BED2-51E0-BF93-9B2B00F392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31195" y="8039100"/>
            <a:ext cx="1863087" cy="19500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0" y="0"/>
            <a:ext cx="3692958" cy="3555999"/>
          </a:xfrm>
          <a:prstGeom prst="rect">
            <a:avLst/>
          </a:prstGeom>
        </p:spPr>
      </p:pic>
      <p:sp>
        <p:nvSpPr>
          <p:cNvPr id="9" name="object 9"/>
          <p:cNvSpPr txBox="1">
            <a:spLocks noGrp="1"/>
          </p:cNvSpPr>
          <p:nvPr>
            <p:ph type="title"/>
          </p:nvPr>
        </p:nvSpPr>
        <p:spPr>
          <a:xfrm>
            <a:off x="475081" y="1098334"/>
            <a:ext cx="7847141" cy="4536498"/>
          </a:xfrm>
          <a:prstGeom prst="rect">
            <a:avLst/>
          </a:prstGeom>
        </p:spPr>
        <p:txBody>
          <a:bodyPr vert="horz" wrap="square" lIns="0" tIns="12065" rIns="0" bIns="0" rtlCol="0">
            <a:spAutoFit/>
          </a:bodyPr>
          <a:lstStyle/>
          <a:p>
            <a:r>
              <a:rPr lang="en-US" sz="2600" dirty="0">
                <a:latin typeface="Trade Gothic Next Cond" panose="020B0506040303020004" pitchFamily="34" charset="0"/>
              </a:rPr>
              <a:t>App Development Process (Android and iOS)</a:t>
            </a:r>
            <a:br>
              <a:rPr lang="en-US" sz="2600" dirty="0">
                <a:latin typeface="Trade Gothic Next Cond" panose="020B0506040303020004" pitchFamily="34" charset="0"/>
              </a:rPr>
            </a:br>
            <a:br>
              <a:rPr lang="en-US" sz="2600" dirty="0">
                <a:latin typeface="Trade Gothic Next Cond" panose="020B0506040303020004" pitchFamily="34" charset="0"/>
              </a:rPr>
            </a:br>
            <a:r>
              <a:rPr lang="en-US" sz="2600" i="0" dirty="0">
                <a:latin typeface="Trade Gothic Next Cond" panose="020B0506040303020004" pitchFamily="34" charset="0"/>
              </a:rPr>
              <a:t>Design Phase:</a:t>
            </a:r>
            <a:br>
              <a:rPr lang="en-US" sz="2600" i="0" dirty="0">
                <a:latin typeface="Trade Gothic Next Cond" panose="020B0506040303020004" pitchFamily="34" charset="0"/>
              </a:rPr>
            </a:br>
            <a:r>
              <a:rPr lang="en-US" sz="2600" i="0" dirty="0">
                <a:latin typeface="Trade Gothic Next Cond" panose="020B0506040303020004" pitchFamily="34" charset="0"/>
              </a:rPr>
              <a:t>Define app concept, user personas, and user experience (UX) requirements.</a:t>
            </a:r>
            <a:br>
              <a:rPr lang="en-US" sz="2600" i="0" dirty="0">
                <a:latin typeface="Trade Gothic Next Cond" panose="020B0506040303020004" pitchFamily="34" charset="0"/>
              </a:rPr>
            </a:br>
            <a:r>
              <a:rPr lang="en-US" sz="2600" i="0" dirty="0">
                <a:latin typeface="Trade Gothic Next Cond" panose="020B0506040303020004" pitchFamily="34" charset="0"/>
              </a:rPr>
              <a:t>Create wireframes and prototypes to visualize app structure and navigation.</a:t>
            </a:r>
            <a:br>
              <a:rPr lang="en-US" sz="2600" i="0" dirty="0">
                <a:latin typeface="Trade Gothic Next Cond" panose="020B0506040303020004" pitchFamily="34" charset="0"/>
              </a:rPr>
            </a:br>
            <a:r>
              <a:rPr lang="en-US" sz="2600" i="0" dirty="0">
                <a:latin typeface="Trade Gothic Next Cond" panose="020B0506040303020004" pitchFamily="34" charset="0"/>
              </a:rPr>
              <a:t>Design the user interface (UI) elements, including layouts, colors, and typography.</a:t>
            </a:r>
            <a:br>
              <a:rPr lang="ar-EG" sz="3000" dirty="0">
                <a:latin typeface="Trade Gothic Next Cond" panose="020B0506040303020004" pitchFamily="34" charset="0"/>
              </a:rPr>
            </a:br>
            <a:br>
              <a:rPr lang="en-US" sz="3000" dirty="0">
                <a:latin typeface="Trade Gothic Next Cond" panose="020B0506040303020004" pitchFamily="34" charset="0"/>
              </a:rPr>
            </a:br>
            <a:endParaRPr sz="3000" dirty="0">
              <a:latin typeface="Trade Gothic Next Cond" panose="020B0506040303020004" pitchFamily="34" charset="0"/>
            </a:endParaRPr>
          </a:p>
        </p:txBody>
      </p:sp>
      <p:sp>
        <p:nvSpPr>
          <p:cNvPr id="10" name="object 10"/>
          <p:cNvSpPr/>
          <p:nvPr/>
        </p:nvSpPr>
        <p:spPr>
          <a:xfrm>
            <a:off x="15475946" y="2060246"/>
            <a:ext cx="878205" cy="732790"/>
          </a:xfrm>
          <a:custGeom>
            <a:avLst/>
            <a:gdLst/>
            <a:ahLst/>
            <a:cxnLst/>
            <a:rect l="l" t="t" r="r" b="b"/>
            <a:pathLst>
              <a:path w="878205" h="732789">
                <a:moveTo>
                  <a:pt x="448159" y="732708"/>
                </a:moveTo>
                <a:lnTo>
                  <a:pt x="402542" y="731773"/>
                </a:lnTo>
                <a:lnTo>
                  <a:pt x="355403" y="725645"/>
                </a:lnTo>
                <a:lnTo>
                  <a:pt x="306819" y="714073"/>
                </a:lnTo>
                <a:lnTo>
                  <a:pt x="245320" y="692526"/>
                </a:lnTo>
                <a:lnTo>
                  <a:pt x="179376" y="659473"/>
                </a:lnTo>
                <a:lnTo>
                  <a:pt x="120739" y="614684"/>
                </a:lnTo>
                <a:lnTo>
                  <a:pt x="71504" y="559761"/>
                </a:lnTo>
                <a:lnTo>
                  <a:pt x="33370" y="496597"/>
                </a:lnTo>
                <a:lnTo>
                  <a:pt x="7699" y="427452"/>
                </a:lnTo>
                <a:lnTo>
                  <a:pt x="0" y="368138"/>
                </a:lnTo>
                <a:lnTo>
                  <a:pt x="3731" y="320341"/>
                </a:lnTo>
                <a:lnTo>
                  <a:pt x="14822" y="273131"/>
                </a:lnTo>
                <a:lnTo>
                  <a:pt x="32202" y="227527"/>
                </a:lnTo>
                <a:lnTo>
                  <a:pt x="54798" y="184546"/>
                </a:lnTo>
                <a:lnTo>
                  <a:pt x="81540" y="145207"/>
                </a:lnTo>
                <a:lnTo>
                  <a:pt x="111354" y="110528"/>
                </a:lnTo>
                <a:lnTo>
                  <a:pt x="143170" y="81526"/>
                </a:lnTo>
                <a:lnTo>
                  <a:pt x="175915" y="59221"/>
                </a:lnTo>
                <a:lnTo>
                  <a:pt x="250936" y="28560"/>
                </a:lnTo>
                <a:lnTo>
                  <a:pt x="320096" y="10694"/>
                </a:lnTo>
                <a:lnTo>
                  <a:pt x="390919" y="1392"/>
                </a:lnTo>
                <a:lnTo>
                  <a:pt x="426625" y="0"/>
                </a:lnTo>
                <a:lnTo>
                  <a:pt x="462348" y="792"/>
                </a:lnTo>
                <a:lnTo>
                  <a:pt x="533318" y="8906"/>
                </a:lnTo>
                <a:lnTo>
                  <a:pt x="602768" y="25608"/>
                </a:lnTo>
                <a:lnTo>
                  <a:pt x="669664" y="50653"/>
                </a:lnTo>
                <a:lnTo>
                  <a:pt x="733006" y="83666"/>
                </a:lnTo>
                <a:lnTo>
                  <a:pt x="791851" y="124155"/>
                </a:lnTo>
                <a:lnTo>
                  <a:pt x="830114" y="160969"/>
                </a:lnTo>
                <a:lnTo>
                  <a:pt x="856423" y="202365"/>
                </a:lnTo>
                <a:lnTo>
                  <a:pt x="871899" y="246959"/>
                </a:lnTo>
                <a:lnTo>
                  <a:pt x="877664" y="293368"/>
                </a:lnTo>
                <a:lnTo>
                  <a:pt x="874842" y="340210"/>
                </a:lnTo>
                <a:lnTo>
                  <a:pt x="864552" y="386100"/>
                </a:lnTo>
                <a:lnTo>
                  <a:pt x="847919" y="429656"/>
                </a:lnTo>
                <a:lnTo>
                  <a:pt x="826760" y="471583"/>
                </a:lnTo>
                <a:lnTo>
                  <a:pt x="803127" y="511311"/>
                </a:lnTo>
                <a:lnTo>
                  <a:pt x="777099" y="548588"/>
                </a:lnTo>
                <a:lnTo>
                  <a:pt x="748756" y="583167"/>
                </a:lnTo>
                <a:lnTo>
                  <a:pt x="718176" y="614798"/>
                </a:lnTo>
                <a:lnTo>
                  <a:pt x="685439" y="643231"/>
                </a:lnTo>
                <a:lnTo>
                  <a:pt x="650625" y="668217"/>
                </a:lnTo>
                <a:lnTo>
                  <a:pt x="613812" y="689506"/>
                </a:lnTo>
                <a:lnTo>
                  <a:pt x="575079" y="706849"/>
                </a:lnTo>
                <a:lnTo>
                  <a:pt x="534507" y="719997"/>
                </a:lnTo>
                <a:lnTo>
                  <a:pt x="492174" y="728700"/>
                </a:lnTo>
                <a:lnTo>
                  <a:pt x="448159" y="732708"/>
                </a:lnTo>
                <a:close/>
              </a:path>
            </a:pathLst>
          </a:custGeom>
          <a:solidFill>
            <a:srgbClr val="FDE3D8"/>
          </a:solidFill>
        </p:spPr>
        <p:txBody>
          <a:bodyPr wrap="square" lIns="0" tIns="0" rIns="0" bIns="0" rtlCol="0"/>
          <a:lstStyle/>
          <a:p>
            <a:endParaRPr/>
          </a:p>
        </p:txBody>
      </p:sp>
      <p:sp>
        <p:nvSpPr>
          <p:cNvPr id="11" name="object 11"/>
          <p:cNvSpPr/>
          <p:nvPr/>
        </p:nvSpPr>
        <p:spPr>
          <a:xfrm>
            <a:off x="16134948" y="0"/>
            <a:ext cx="738505" cy="240029"/>
          </a:xfrm>
          <a:custGeom>
            <a:avLst/>
            <a:gdLst/>
            <a:ahLst/>
            <a:cxnLst/>
            <a:rect l="l" t="t" r="r" b="b"/>
            <a:pathLst>
              <a:path w="738505" h="240029">
                <a:moveTo>
                  <a:pt x="393394" y="239856"/>
                </a:moveTo>
                <a:lnTo>
                  <a:pt x="345131" y="235959"/>
                </a:lnTo>
                <a:lnTo>
                  <a:pt x="296802" y="227064"/>
                </a:lnTo>
                <a:lnTo>
                  <a:pt x="249218" y="213487"/>
                </a:lnTo>
                <a:lnTo>
                  <a:pt x="203191" y="195549"/>
                </a:lnTo>
                <a:lnTo>
                  <a:pt x="159533" y="173567"/>
                </a:lnTo>
                <a:lnTo>
                  <a:pt x="119056" y="147861"/>
                </a:lnTo>
                <a:lnTo>
                  <a:pt x="82572" y="118748"/>
                </a:lnTo>
                <a:lnTo>
                  <a:pt x="50891" y="86549"/>
                </a:lnTo>
                <a:lnTo>
                  <a:pt x="24826" y="51580"/>
                </a:lnTo>
                <a:lnTo>
                  <a:pt x="5189" y="14162"/>
                </a:lnTo>
                <a:lnTo>
                  <a:pt x="0" y="0"/>
                </a:lnTo>
                <a:lnTo>
                  <a:pt x="737943" y="0"/>
                </a:lnTo>
                <a:lnTo>
                  <a:pt x="722084" y="43218"/>
                </a:lnTo>
                <a:lnTo>
                  <a:pt x="701923" y="84309"/>
                </a:lnTo>
                <a:lnTo>
                  <a:pt x="677613" y="121193"/>
                </a:lnTo>
                <a:lnTo>
                  <a:pt x="648692" y="153454"/>
                </a:lnTo>
                <a:lnTo>
                  <a:pt x="614701" y="180678"/>
                </a:lnTo>
                <a:lnTo>
                  <a:pt x="575180" y="202452"/>
                </a:lnTo>
                <a:lnTo>
                  <a:pt x="529668" y="218362"/>
                </a:lnTo>
                <a:lnTo>
                  <a:pt x="486474" y="231376"/>
                </a:lnTo>
                <a:lnTo>
                  <a:pt x="440779" y="238434"/>
                </a:lnTo>
                <a:lnTo>
                  <a:pt x="393394" y="239856"/>
                </a:lnTo>
                <a:close/>
              </a:path>
            </a:pathLst>
          </a:custGeom>
          <a:solidFill>
            <a:srgbClr val="FDE3D8"/>
          </a:solidFill>
        </p:spPr>
        <p:txBody>
          <a:bodyPr wrap="square" lIns="0" tIns="0" rIns="0" bIns="0" rtlCol="0"/>
          <a:lstStyle/>
          <a:p>
            <a:endParaRPr/>
          </a:p>
        </p:txBody>
      </p:sp>
      <p:sp>
        <p:nvSpPr>
          <p:cNvPr id="12" name="object 12"/>
          <p:cNvSpPr/>
          <p:nvPr/>
        </p:nvSpPr>
        <p:spPr>
          <a:xfrm>
            <a:off x="17186603" y="0"/>
            <a:ext cx="617855" cy="144780"/>
          </a:xfrm>
          <a:custGeom>
            <a:avLst/>
            <a:gdLst/>
            <a:ahLst/>
            <a:cxnLst/>
            <a:rect l="l" t="t" r="r" b="b"/>
            <a:pathLst>
              <a:path w="617855" h="144780">
                <a:moveTo>
                  <a:pt x="335897" y="144533"/>
                </a:moveTo>
                <a:lnTo>
                  <a:pt x="296642" y="141466"/>
                </a:lnTo>
                <a:lnTo>
                  <a:pt x="256257" y="134357"/>
                </a:lnTo>
                <a:lnTo>
                  <a:pt x="214768" y="123278"/>
                </a:lnTo>
                <a:lnTo>
                  <a:pt x="172201" y="108296"/>
                </a:lnTo>
                <a:lnTo>
                  <a:pt x="128581" y="89483"/>
                </a:lnTo>
                <a:lnTo>
                  <a:pt x="83935" y="66907"/>
                </a:lnTo>
                <a:lnTo>
                  <a:pt x="38288" y="40640"/>
                </a:lnTo>
                <a:lnTo>
                  <a:pt x="5737" y="8004"/>
                </a:lnTo>
                <a:lnTo>
                  <a:pt x="0" y="0"/>
                </a:lnTo>
                <a:lnTo>
                  <a:pt x="617824" y="0"/>
                </a:lnTo>
                <a:lnTo>
                  <a:pt x="576889" y="46976"/>
                </a:lnTo>
                <a:lnTo>
                  <a:pt x="546263" y="74154"/>
                </a:lnTo>
                <a:lnTo>
                  <a:pt x="514327" y="96802"/>
                </a:lnTo>
                <a:lnTo>
                  <a:pt x="446627" y="128787"/>
                </a:lnTo>
                <a:lnTo>
                  <a:pt x="373997" y="143488"/>
                </a:lnTo>
                <a:lnTo>
                  <a:pt x="335897" y="144533"/>
                </a:lnTo>
                <a:close/>
              </a:path>
            </a:pathLst>
          </a:custGeom>
          <a:solidFill>
            <a:srgbClr val="FDE3D8"/>
          </a:solidFill>
        </p:spPr>
        <p:txBody>
          <a:bodyPr wrap="square" lIns="0" tIns="0" rIns="0" bIns="0" rtlCol="0"/>
          <a:lstStyle/>
          <a:p>
            <a:endParaRPr/>
          </a:p>
        </p:txBody>
      </p:sp>
      <p:sp>
        <p:nvSpPr>
          <p:cNvPr id="13" name="object 13"/>
          <p:cNvSpPr/>
          <p:nvPr/>
        </p:nvSpPr>
        <p:spPr>
          <a:xfrm>
            <a:off x="16606572" y="427979"/>
            <a:ext cx="697865" cy="598805"/>
          </a:xfrm>
          <a:custGeom>
            <a:avLst/>
            <a:gdLst/>
            <a:ahLst/>
            <a:cxnLst/>
            <a:rect l="l" t="t" r="r" b="b"/>
            <a:pathLst>
              <a:path w="697865" h="598805">
                <a:moveTo>
                  <a:pt x="367260" y="598394"/>
                </a:moveTo>
                <a:lnTo>
                  <a:pt x="294697" y="588005"/>
                </a:lnTo>
                <a:lnTo>
                  <a:pt x="227316" y="568716"/>
                </a:lnTo>
                <a:lnTo>
                  <a:pt x="182919" y="554247"/>
                </a:lnTo>
                <a:lnTo>
                  <a:pt x="140283" y="535822"/>
                </a:lnTo>
                <a:lnTo>
                  <a:pt x="101657" y="511597"/>
                </a:lnTo>
                <a:lnTo>
                  <a:pt x="69291" y="479728"/>
                </a:lnTo>
                <a:lnTo>
                  <a:pt x="45434" y="438371"/>
                </a:lnTo>
                <a:lnTo>
                  <a:pt x="32338" y="385683"/>
                </a:lnTo>
                <a:lnTo>
                  <a:pt x="9834" y="340036"/>
                </a:lnTo>
                <a:lnTo>
                  <a:pt x="0" y="297166"/>
                </a:lnTo>
                <a:lnTo>
                  <a:pt x="1300" y="256778"/>
                </a:lnTo>
                <a:lnTo>
                  <a:pt x="12199" y="218579"/>
                </a:lnTo>
                <a:lnTo>
                  <a:pt x="31160" y="182278"/>
                </a:lnTo>
                <a:lnTo>
                  <a:pt x="56649" y="147580"/>
                </a:lnTo>
                <a:lnTo>
                  <a:pt x="87128" y="114192"/>
                </a:lnTo>
                <a:lnTo>
                  <a:pt x="120043" y="85534"/>
                </a:lnTo>
                <a:lnTo>
                  <a:pt x="157559" y="60823"/>
                </a:lnTo>
                <a:lnTo>
                  <a:pt x="198859" y="40159"/>
                </a:lnTo>
                <a:lnTo>
                  <a:pt x="243121" y="23644"/>
                </a:lnTo>
                <a:lnTo>
                  <a:pt x="289527" y="11379"/>
                </a:lnTo>
                <a:lnTo>
                  <a:pt x="337257" y="3464"/>
                </a:lnTo>
                <a:lnTo>
                  <a:pt x="385491" y="0"/>
                </a:lnTo>
                <a:lnTo>
                  <a:pt x="433409" y="1087"/>
                </a:lnTo>
                <a:lnTo>
                  <a:pt x="480192" y="6828"/>
                </a:lnTo>
                <a:lnTo>
                  <a:pt x="525020" y="17322"/>
                </a:lnTo>
                <a:lnTo>
                  <a:pt x="567074" y="32670"/>
                </a:lnTo>
                <a:lnTo>
                  <a:pt x="605534" y="52973"/>
                </a:lnTo>
                <a:lnTo>
                  <a:pt x="639909" y="81023"/>
                </a:lnTo>
                <a:lnTo>
                  <a:pt x="662562" y="119168"/>
                </a:lnTo>
                <a:lnTo>
                  <a:pt x="684790" y="212864"/>
                </a:lnTo>
                <a:lnTo>
                  <a:pt x="693460" y="259516"/>
                </a:lnTo>
                <a:lnTo>
                  <a:pt x="697730" y="305918"/>
                </a:lnTo>
                <a:lnTo>
                  <a:pt x="695524" y="351982"/>
                </a:lnTo>
                <a:lnTo>
                  <a:pt x="684765" y="397619"/>
                </a:lnTo>
                <a:lnTo>
                  <a:pt x="663375" y="442741"/>
                </a:lnTo>
                <a:lnTo>
                  <a:pt x="629277" y="487258"/>
                </a:lnTo>
                <a:lnTo>
                  <a:pt x="574522" y="535986"/>
                </a:lnTo>
                <a:lnTo>
                  <a:pt x="510543" y="571758"/>
                </a:lnTo>
                <a:lnTo>
                  <a:pt x="440355" y="592894"/>
                </a:lnTo>
                <a:lnTo>
                  <a:pt x="403949" y="597632"/>
                </a:lnTo>
                <a:lnTo>
                  <a:pt x="367260" y="598394"/>
                </a:lnTo>
                <a:close/>
              </a:path>
            </a:pathLst>
          </a:custGeom>
          <a:solidFill>
            <a:srgbClr val="FDE3D8"/>
          </a:solidFill>
        </p:spPr>
        <p:txBody>
          <a:bodyPr wrap="square" lIns="0" tIns="0" rIns="0" bIns="0" rtlCol="0"/>
          <a:lstStyle/>
          <a:p>
            <a:endParaRPr/>
          </a:p>
        </p:txBody>
      </p:sp>
      <p:sp>
        <p:nvSpPr>
          <p:cNvPr id="14" name="object 14"/>
          <p:cNvSpPr/>
          <p:nvPr/>
        </p:nvSpPr>
        <p:spPr>
          <a:xfrm>
            <a:off x="16635741" y="1955327"/>
            <a:ext cx="670560" cy="563245"/>
          </a:xfrm>
          <a:custGeom>
            <a:avLst/>
            <a:gdLst/>
            <a:ahLst/>
            <a:cxnLst/>
            <a:rect l="l" t="t" r="r" b="b"/>
            <a:pathLst>
              <a:path w="670559" h="563244">
                <a:moveTo>
                  <a:pt x="340567" y="562705"/>
                </a:moveTo>
                <a:lnTo>
                  <a:pt x="296263" y="560524"/>
                </a:lnTo>
                <a:lnTo>
                  <a:pt x="252485" y="553379"/>
                </a:lnTo>
                <a:lnTo>
                  <a:pt x="209792" y="541362"/>
                </a:lnTo>
                <a:lnTo>
                  <a:pt x="168719" y="524624"/>
                </a:lnTo>
                <a:lnTo>
                  <a:pt x="129784" y="503375"/>
                </a:lnTo>
                <a:lnTo>
                  <a:pt x="69266" y="450998"/>
                </a:lnTo>
                <a:lnTo>
                  <a:pt x="43361" y="412391"/>
                </a:lnTo>
                <a:lnTo>
                  <a:pt x="23140" y="369063"/>
                </a:lnTo>
                <a:lnTo>
                  <a:pt x="8944" y="322586"/>
                </a:lnTo>
                <a:lnTo>
                  <a:pt x="1117" y="274534"/>
                </a:lnTo>
                <a:lnTo>
                  <a:pt x="0" y="226482"/>
                </a:lnTo>
                <a:lnTo>
                  <a:pt x="5935" y="180002"/>
                </a:lnTo>
                <a:lnTo>
                  <a:pt x="19266" y="136668"/>
                </a:lnTo>
                <a:lnTo>
                  <a:pt x="40334" y="98053"/>
                </a:lnTo>
                <a:lnTo>
                  <a:pt x="80281" y="58914"/>
                </a:lnTo>
                <a:lnTo>
                  <a:pt x="126720" y="27750"/>
                </a:lnTo>
                <a:lnTo>
                  <a:pt x="175571" y="12943"/>
                </a:lnTo>
                <a:lnTo>
                  <a:pt x="224728" y="3776"/>
                </a:lnTo>
                <a:lnTo>
                  <a:pt x="273724" y="0"/>
                </a:lnTo>
                <a:lnTo>
                  <a:pt x="322093" y="1365"/>
                </a:lnTo>
                <a:lnTo>
                  <a:pt x="369367" y="7624"/>
                </a:lnTo>
                <a:lnTo>
                  <a:pt x="415079" y="18528"/>
                </a:lnTo>
                <a:lnTo>
                  <a:pt x="458763" y="33828"/>
                </a:lnTo>
                <a:lnTo>
                  <a:pt x="499951" y="53275"/>
                </a:lnTo>
                <a:lnTo>
                  <a:pt x="538176" y="76620"/>
                </a:lnTo>
                <a:lnTo>
                  <a:pt x="572972" y="103615"/>
                </a:lnTo>
                <a:lnTo>
                  <a:pt x="603871" y="134011"/>
                </a:lnTo>
                <a:lnTo>
                  <a:pt x="630407" y="167559"/>
                </a:lnTo>
                <a:lnTo>
                  <a:pt x="652112" y="204011"/>
                </a:lnTo>
                <a:lnTo>
                  <a:pt x="665701" y="249581"/>
                </a:lnTo>
                <a:lnTo>
                  <a:pt x="670139" y="296996"/>
                </a:lnTo>
                <a:lnTo>
                  <a:pt x="669537" y="312836"/>
                </a:lnTo>
                <a:lnTo>
                  <a:pt x="661544" y="359782"/>
                </a:lnTo>
                <a:lnTo>
                  <a:pt x="644528" y="404261"/>
                </a:lnTo>
                <a:lnTo>
                  <a:pt x="619192" y="444504"/>
                </a:lnTo>
                <a:lnTo>
                  <a:pt x="586409" y="474381"/>
                </a:lnTo>
                <a:lnTo>
                  <a:pt x="550479" y="500381"/>
                </a:lnTo>
                <a:lnTo>
                  <a:pt x="511855" y="522180"/>
                </a:lnTo>
                <a:lnTo>
                  <a:pt x="471021" y="539503"/>
                </a:lnTo>
                <a:lnTo>
                  <a:pt x="428498" y="552128"/>
                </a:lnTo>
                <a:lnTo>
                  <a:pt x="384831" y="559894"/>
                </a:lnTo>
                <a:lnTo>
                  <a:pt x="340567" y="562705"/>
                </a:lnTo>
                <a:close/>
              </a:path>
            </a:pathLst>
          </a:custGeom>
          <a:solidFill>
            <a:srgbClr val="FDE3D8"/>
          </a:solidFill>
        </p:spPr>
        <p:txBody>
          <a:bodyPr wrap="square" lIns="0" tIns="0" rIns="0" bIns="0" rtlCol="0"/>
          <a:lstStyle/>
          <a:p>
            <a:endParaRPr/>
          </a:p>
        </p:txBody>
      </p:sp>
      <p:sp>
        <p:nvSpPr>
          <p:cNvPr id="15" name="object 15"/>
          <p:cNvSpPr/>
          <p:nvPr/>
        </p:nvSpPr>
        <p:spPr>
          <a:xfrm>
            <a:off x="17665585" y="354932"/>
            <a:ext cx="596265" cy="607695"/>
          </a:xfrm>
          <a:custGeom>
            <a:avLst/>
            <a:gdLst/>
            <a:ahLst/>
            <a:cxnLst/>
            <a:rect l="l" t="t" r="r" b="b"/>
            <a:pathLst>
              <a:path w="596265" h="607694">
                <a:moveTo>
                  <a:pt x="293460" y="607159"/>
                </a:moveTo>
                <a:lnTo>
                  <a:pt x="245066" y="601676"/>
                </a:lnTo>
                <a:lnTo>
                  <a:pt x="196910" y="589819"/>
                </a:lnTo>
                <a:lnTo>
                  <a:pt x="151124" y="572076"/>
                </a:lnTo>
                <a:lnTo>
                  <a:pt x="109835" y="548933"/>
                </a:lnTo>
                <a:lnTo>
                  <a:pt x="75172" y="520880"/>
                </a:lnTo>
                <a:lnTo>
                  <a:pt x="49265" y="488403"/>
                </a:lnTo>
                <a:lnTo>
                  <a:pt x="29380" y="453669"/>
                </a:lnTo>
                <a:lnTo>
                  <a:pt x="14374" y="416572"/>
                </a:lnTo>
                <a:lnTo>
                  <a:pt x="4521" y="377788"/>
                </a:lnTo>
                <a:lnTo>
                  <a:pt x="0" y="338023"/>
                </a:lnTo>
                <a:lnTo>
                  <a:pt x="896" y="298010"/>
                </a:lnTo>
                <a:lnTo>
                  <a:pt x="7191" y="258493"/>
                </a:lnTo>
                <a:lnTo>
                  <a:pt x="18770" y="220188"/>
                </a:lnTo>
                <a:lnTo>
                  <a:pt x="35424" y="183794"/>
                </a:lnTo>
                <a:lnTo>
                  <a:pt x="56844" y="149985"/>
                </a:lnTo>
                <a:lnTo>
                  <a:pt x="82634" y="119386"/>
                </a:lnTo>
                <a:lnTo>
                  <a:pt x="112324" y="92552"/>
                </a:lnTo>
                <a:lnTo>
                  <a:pt x="145373" y="69973"/>
                </a:lnTo>
                <a:lnTo>
                  <a:pt x="187579" y="48529"/>
                </a:lnTo>
                <a:lnTo>
                  <a:pt x="248062" y="22253"/>
                </a:lnTo>
                <a:lnTo>
                  <a:pt x="288157" y="5597"/>
                </a:lnTo>
                <a:lnTo>
                  <a:pt x="331252" y="0"/>
                </a:lnTo>
                <a:lnTo>
                  <a:pt x="376623" y="4793"/>
                </a:lnTo>
                <a:lnTo>
                  <a:pt x="423542" y="19311"/>
                </a:lnTo>
                <a:lnTo>
                  <a:pt x="471286" y="42887"/>
                </a:lnTo>
                <a:lnTo>
                  <a:pt x="519232" y="74834"/>
                </a:lnTo>
                <a:lnTo>
                  <a:pt x="556138" y="109307"/>
                </a:lnTo>
                <a:lnTo>
                  <a:pt x="581528" y="147253"/>
                </a:lnTo>
                <a:lnTo>
                  <a:pt x="594926" y="189615"/>
                </a:lnTo>
                <a:lnTo>
                  <a:pt x="595853" y="237339"/>
                </a:lnTo>
                <a:lnTo>
                  <a:pt x="583834" y="291370"/>
                </a:lnTo>
                <a:lnTo>
                  <a:pt x="567493" y="338771"/>
                </a:lnTo>
                <a:lnTo>
                  <a:pt x="548557" y="384827"/>
                </a:lnTo>
                <a:lnTo>
                  <a:pt x="527025" y="429538"/>
                </a:lnTo>
                <a:lnTo>
                  <a:pt x="502898" y="472905"/>
                </a:lnTo>
                <a:lnTo>
                  <a:pt x="476176" y="514926"/>
                </a:lnTo>
                <a:lnTo>
                  <a:pt x="446859" y="555602"/>
                </a:lnTo>
                <a:lnTo>
                  <a:pt x="382453" y="597054"/>
                </a:lnTo>
                <a:lnTo>
                  <a:pt x="339966" y="605781"/>
                </a:lnTo>
                <a:lnTo>
                  <a:pt x="293460" y="607159"/>
                </a:lnTo>
                <a:close/>
              </a:path>
            </a:pathLst>
          </a:custGeom>
          <a:solidFill>
            <a:srgbClr val="FDE3D8"/>
          </a:solidFill>
        </p:spPr>
        <p:txBody>
          <a:bodyPr wrap="square" lIns="0" tIns="0" rIns="0" bIns="0" rtlCol="0"/>
          <a:lstStyle/>
          <a:p>
            <a:endParaRPr/>
          </a:p>
        </p:txBody>
      </p:sp>
      <p:sp>
        <p:nvSpPr>
          <p:cNvPr id="16" name="object 16"/>
          <p:cNvSpPr/>
          <p:nvPr/>
        </p:nvSpPr>
        <p:spPr>
          <a:xfrm>
            <a:off x="13216345" y="11"/>
            <a:ext cx="3510279" cy="2443480"/>
          </a:xfrm>
          <a:custGeom>
            <a:avLst/>
            <a:gdLst/>
            <a:ahLst/>
            <a:cxnLst/>
            <a:rect l="l" t="t" r="r" b="b"/>
            <a:pathLst>
              <a:path w="3510280" h="2443480">
                <a:moveTo>
                  <a:pt x="544410" y="1287526"/>
                </a:moveTo>
                <a:lnTo>
                  <a:pt x="540435" y="1238732"/>
                </a:lnTo>
                <a:lnTo>
                  <a:pt x="528269" y="1189139"/>
                </a:lnTo>
                <a:lnTo>
                  <a:pt x="508482" y="1140815"/>
                </a:lnTo>
                <a:lnTo>
                  <a:pt x="473481" y="1088898"/>
                </a:lnTo>
                <a:lnTo>
                  <a:pt x="427837" y="1045997"/>
                </a:lnTo>
                <a:lnTo>
                  <a:pt x="373862" y="1014260"/>
                </a:lnTo>
                <a:lnTo>
                  <a:pt x="314172" y="995248"/>
                </a:lnTo>
                <a:lnTo>
                  <a:pt x="227761" y="989431"/>
                </a:lnTo>
                <a:lnTo>
                  <a:pt x="179705" y="999655"/>
                </a:lnTo>
                <a:lnTo>
                  <a:pt x="137833" y="1020165"/>
                </a:lnTo>
                <a:lnTo>
                  <a:pt x="100965" y="1049616"/>
                </a:lnTo>
                <a:lnTo>
                  <a:pt x="67945" y="1086650"/>
                </a:lnTo>
                <a:lnTo>
                  <a:pt x="37630" y="1129931"/>
                </a:lnTo>
                <a:lnTo>
                  <a:pt x="13601" y="1178458"/>
                </a:lnTo>
                <a:lnTo>
                  <a:pt x="1892" y="1226997"/>
                </a:lnTo>
                <a:lnTo>
                  <a:pt x="0" y="1275981"/>
                </a:lnTo>
                <a:lnTo>
                  <a:pt x="5410" y="1325791"/>
                </a:lnTo>
                <a:lnTo>
                  <a:pt x="15621" y="1376857"/>
                </a:lnTo>
                <a:lnTo>
                  <a:pt x="39674" y="1443786"/>
                </a:lnTo>
                <a:lnTo>
                  <a:pt x="59537" y="1478013"/>
                </a:lnTo>
                <a:lnTo>
                  <a:pt x="83667" y="1509369"/>
                </a:lnTo>
                <a:lnTo>
                  <a:pt x="111645" y="1537360"/>
                </a:lnTo>
                <a:lnTo>
                  <a:pt x="143002" y="1561515"/>
                </a:lnTo>
                <a:lnTo>
                  <a:pt x="177215" y="1581404"/>
                </a:lnTo>
                <a:lnTo>
                  <a:pt x="213702" y="1596720"/>
                </a:lnTo>
                <a:lnTo>
                  <a:pt x="251866" y="1607185"/>
                </a:lnTo>
                <a:lnTo>
                  <a:pt x="291071" y="1612646"/>
                </a:lnTo>
                <a:lnTo>
                  <a:pt x="330644" y="1613001"/>
                </a:lnTo>
                <a:lnTo>
                  <a:pt x="369938" y="1608251"/>
                </a:lnTo>
                <a:lnTo>
                  <a:pt x="408279" y="1598460"/>
                </a:lnTo>
                <a:lnTo>
                  <a:pt x="442950" y="1576730"/>
                </a:lnTo>
                <a:lnTo>
                  <a:pt x="477291" y="1519682"/>
                </a:lnTo>
                <a:lnTo>
                  <a:pt x="498881" y="1474825"/>
                </a:lnTo>
                <a:lnTo>
                  <a:pt x="517423" y="1429181"/>
                </a:lnTo>
                <a:lnTo>
                  <a:pt x="531876" y="1382750"/>
                </a:lnTo>
                <a:lnTo>
                  <a:pt x="541210" y="1335532"/>
                </a:lnTo>
                <a:lnTo>
                  <a:pt x="544410" y="1287526"/>
                </a:lnTo>
                <a:close/>
              </a:path>
              <a:path w="3510280" h="2443480">
                <a:moveTo>
                  <a:pt x="1122032" y="329514"/>
                </a:moveTo>
                <a:lnTo>
                  <a:pt x="1116368" y="287147"/>
                </a:lnTo>
                <a:lnTo>
                  <a:pt x="1102271" y="246786"/>
                </a:lnTo>
                <a:lnTo>
                  <a:pt x="1080287" y="210032"/>
                </a:lnTo>
                <a:lnTo>
                  <a:pt x="1031087" y="159778"/>
                </a:lnTo>
                <a:lnTo>
                  <a:pt x="993648" y="136271"/>
                </a:lnTo>
                <a:lnTo>
                  <a:pt x="951039" y="118059"/>
                </a:lnTo>
                <a:lnTo>
                  <a:pt x="904925" y="105371"/>
                </a:lnTo>
                <a:lnTo>
                  <a:pt x="856983" y="98475"/>
                </a:lnTo>
                <a:lnTo>
                  <a:pt x="808863" y="97574"/>
                </a:lnTo>
                <a:lnTo>
                  <a:pt x="762241" y="102920"/>
                </a:lnTo>
                <a:lnTo>
                  <a:pt x="718781" y="114744"/>
                </a:lnTo>
                <a:lnTo>
                  <a:pt x="680135" y="133286"/>
                </a:lnTo>
                <a:lnTo>
                  <a:pt x="647992" y="158788"/>
                </a:lnTo>
                <a:lnTo>
                  <a:pt x="614006" y="198958"/>
                </a:lnTo>
                <a:lnTo>
                  <a:pt x="581520" y="240195"/>
                </a:lnTo>
                <a:lnTo>
                  <a:pt x="550506" y="282473"/>
                </a:lnTo>
                <a:lnTo>
                  <a:pt x="520992" y="325805"/>
                </a:lnTo>
                <a:lnTo>
                  <a:pt x="492950" y="370192"/>
                </a:lnTo>
                <a:lnTo>
                  <a:pt x="466407" y="415620"/>
                </a:lnTo>
                <a:lnTo>
                  <a:pt x="452869" y="458152"/>
                </a:lnTo>
                <a:lnTo>
                  <a:pt x="452526" y="469455"/>
                </a:lnTo>
                <a:lnTo>
                  <a:pt x="453415" y="480593"/>
                </a:lnTo>
                <a:lnTo>
                  <a:pt x="455561" y="491566"/>
                </a:lnTo>
                <a:lnTo>
                  <a:pt x="458965" y="502361"/>
                </a:lnTo>
                <a:lnTo>
                  <a:pt x="482003" y="545896"/>
                </a:lnTo>
                <a:lnTo>
                  <a:pt x="525500" y="634644"/>
                </a:lnTo>
                <a:lnTo>
                  <a:pt x="550964" y="676998"/>
                </a:lnTo>
                <a:lnTo>
                  <a:pt x="582231" y="716076"/>
                </a:lnTo>
                <a:lnTo>
                  <a:pt x="621830" y="750468"/>
                </a:lnTo>
                <a:lnTo>
                  <a:pt x="660984" y="775157"/>
                </a:lnTo>
                <a:lnTo>
                  <a:pt x="704049" y="792251"/>
                </a:lnTo>
                <a:lnTo>
                  <a:pt x="749541" y="801128"/>
                </a:lnTo>
                <a:lnTo>
                  <a:pt x="780364" y="802335"/>
                </a:lnTo>
                <a:lnTo>
                  <a:pt x="795820" y="801509"/>
                </a:lnTo>
                <a:lnTo>
                  <a:pt x="841400" y="793394"/>
                </a:lnTo>
                <a:lnTo>
                  <a:pt x="892302" y="761682"/>
                </a:lnTo>
                <a:lnTo>
                  <a:pt x="929449" y="735152"/>
                </a:lnTo>
                <a:lnTo>
                  <a:pt x="963460" y="706716"/>
                </a:lnTo>
                <a:lnTo>
                  <a:pt x="990193" y="673874"/>
                </a:lnTo>
                <a:lnTo>
                  <a:pt x="1014374" y="629932"/>
                </a:lnTo>
                <a:lnTo>
                  <a:pt x="1037031" y="585304"/>
                </a:lnTo>
                <a:lnTo>
                  <a:pt x="1058138" y="539991"/>
                </a:lnTo>
                <a:lnTo>
                  <a:pt x="1077709" y="494004"/>
                </a:lnTo>
                <a:lnTo>
                  <a:pt x="1095743" y="447319"/>
                </a:lnTo>
                <a:lnTo>
                  <a:pt x="1112240" y="399961"/>
                </a:lnTo>
                <a:lnTo>
                  <a:pt x="1120990" y="358114"/>
                </a:lnTo>
                <a:lnTo>
                  <a:pt x="1121994" y="343827"/>
                </a:lnTo>
                <a:lnTo>
                  <a:pt x="1122032" y="329514"/>
                </a:lnTo>
                <a:close/>
              </a:path>
              <a:path w="3510280" h="2443480">
                <a:moveTo>
                  <a:pt x="1204264" y="2166188"/>
                </a:moveTo>
                <a:lnTo>
                  <a:pt x="1193469" y="2101646"/>
                </a:lnTo>
                <a:lnTo>
                  <a:pt x="1162558" y="2048497"/>
                </a:lnTo>
                <a:lnTo>
                  <a:pt x="1119771" y="2007438"/>
                </a:lnTo>
                <a:lnTo>
                  <a:pt x="1053566" y="1964194"/>
                </a:lnTo>
                <a:lnTo>
                  <a:pt x="1010412" y="1947392"/>
                </a:lnTo>
                <a:lnTo>
                  <a:pt x="967206" y="1937715"/>
                </a:lnTo>
                <a:lnTo>
                  <a:pt x="924013" y="1934603"/>
                </a:lnTo>
                <a:lnTo>
                  <a:pt x="880884" y="1937448"/>
                </a:lnTo>
                <a:lnTo>
                  <a:pt x="837882" y="1945678"/>
                </a:lnTo>
                <a:lnTo>
                  <a:pt x="795045" y="1958695"/>
                </a:lnTo>
                <a:lnTo>
                  <a:pt x="752449" y="1975916"/>
                </a:lnTo>
                <a:lnTo>
                  <a:pt x="710133" y="1996770"/>
                </a:lnTo>
                <a:lnTo>
                  <a:pt x="658583" y="2027618"/>
                </a:lnTo>
                <a:lnTo>
                  <a:pt x="621093" y="2058657"/>
                </a:lnTo>
                <a:lnTo>
                  <a:pt x="596303" y="2091956"/>
                </a:lnTo>
                <a:lnTo>
                  <a:pt x="582879" y="2129599"/>
                </a:lnTo>
                <a:lnTo>
                  <a:pt x="579462" y="2173655"/>
                </a:lnTo>
                <a:lnTo>
                  <a:pt x="584708" y="2226208"/>
                </a:lnTo>
                <a:lnTo>
                  <a:pt x="597382" y="2281224"/>
                </a:lnTo>
                <a:lnTo>
                  <a:pt x="616724" y="2327059"/>
                </a:lnTo>
                <a:lnTo>
                  <a:pt x="643470" y="2364257"/>
                </a:lnTo>
                <a:lnTo>
                  <a:pt x="678357" y="2393353"/>
                </a:lnTo>
                <a:lnTo>
                  <a:pt x="722122" y="2414892"/>
                </a:lnTo>
                <a:lnTo>
                  <a:pt x="775512" y="2429408"/>
                </a:lnTo>
                <a:lnTo>
                  <a:pt x="816546" y="2436495"/>
                </a:lnTo>
                <a:lnTo>
                  <a:pt x="857796" y="2441143"/>
                </a:lnTo>
                <a:lnTo>
                  <a:pt x="899236" y="2443340"/>
                </a:lnTo>
                <a:lnTo>
                  <a:pt x="940892" y="2443099"/>
                </a:lnTo>
                <a:lnTo>
                  <a:pt x="1005776" y="2434526"/>
                </a:lnTo>
                <a:lnTo>
                  <a:pt x="1066596" y="2410345"/>
                </a:lnTo>
                <a:lnTo>
                  <a:pt x="1119670" y="2372042"/>
                </a:lnTo>
                <a:lnTo>
                  <a:pt x="1161757" y="2321928"/>
                </a:lnTo>
                <a:lnTo>
                  <a:pt x="1190320" y="2263051"/>
                </a:lnTo>
                <a:lnTo>
                  <a:pt x="1203629" y="2198967"/>
                </a:lnTo>
                <a:lnTo>
                  <a:pt x="1204264" y="2166188"/>
                </a:lnTo>
                <a:close/>
              </a:path>
              <a:path w="3510280" h="2443480">
                <a:moveTo>
                  <a:pt x="1527073" y="1310995"/>
                </a:moveTo>
                <a:lnTo>
                  <a:pt x="1525638" y="1259484"/>
                </a:lnTo>
                <a:lnTo>
                  <a:pt x="1518678" y="1209890"/>
                </a:lnTo>
                <a:lnTo>
                  <a:pt x="1506016" y="1163434"/>
                </a:lnTo>
                <a:lnTo>
                  <a:pt x="1487462" y="1121346"/>
                </a:lnTo>
                <a:lnTo>
                  <a:pt x="1454137" y="1073810"/>
                </a:lnTo>
                <a:lnTo>
                  <a:pt x="1413129" y="1032687"/>
                </a:lnTo>
                <a:lnTo>
                  <a:pt x="1365681" y="999223"/>
                </a:lnTo>
                <a:lnTo>
                  <a:pt x="1313180" y="974407"/>
                </a:lnTo>
                <a:lnTo>
                  <a:pt x="1257198" y="958964"/>
                </a:lnTo>
                <a:lnTo>
                  <a:pt x="1199400" y="953376"/>
                </a:lnTo>
                <a:lnTo>
                  <a:pt x="1170355" y="954328"/>
                </a:lnTo>
                <a:lnTo>
                  <a:pt x="1113040" y="963714"/>
                </a:lnTo>
                <a:lnTo>
                  <a:pt x="1056754" y="984542"/>
                </a:lnTo>
                <a:lnTo>
                  <a:pt x="1003007" y="1015631"/>
                </a:lnTo>
                <a:lnTo>
                  <a:pt x="954443" y="1054328"/>
                </a:lnTo>
                <a:lnTo>
                  <a:pt x="912126" y="1099781"/>
                </a:lnTo>
                <a:lnTo>
                  <a:pt x="876985" y="1150988"/>
                </a:lnTo>
                <a:lnTo>
                  <a:pt x="849807" y="1206817"/>
                </a:lnTo>
                <a:lnTo>
                  <a:pt x="831189" y="1266050"/>
                </a:lnTo>
                <a:lnTo>
                  <a:pt x="821524" y="1327378"/>
                </a:lnTo>
                <a:lnTo>
                  <a:pt x="820115" y="1358417"/>
                </a:lnTo>
                <a:lnTo>
                  <a:pt x="821258" y="1377111"/>
                </a:lnTo>
                <a:lnTo>
                  <a:pt x="832688" y="1432026"/>
                </a:lnTo>
                <a:lnTo>
                  <a:pt x="855687" y="1483182"/>
                </a:lnTo>
                <a:lnTo>
                  <a:pt x="889177" y="1528191"/>
                </a:lnTo>
                <a:lnTo>
                  <a:pt x="931570" y="1564919"/>
                </a:lnTo>
                <a:lnTo>
                  <a:pt x="980884" y="1591652"/>
                </a:lnTo>
                <a:lnTo>
                  <a:pt x="1152334" y="1644751"/>
                </a:lnTo>
                <a:lnTo>
                  <a:pt x="1202728" y="1657985"/>
                </a:lnTo>
                <a:lnTo>
                  <a:pt x="1251800" y="1664855"/>
                </a:lnTo>
                <a:lnTo>
                  <a:pt x="1299286" y="1663484"/>
                </a:lnTo>
                <a:lnTo>
                  <a:pt x="1344930" y="1651977"/>
                </a:lnTo>
                <a:lnTo>
                  <a:pt x="1388465" y="1628482"/>
                </a:lnTo>
                <a:lnTo>
                  <a:pt x="1429664" y="1591106"/>
                </a:lnTo>
                <a:lnTo>
                  <a:pt x="1457629" y="1554022"/>
                </a:lnTo>
                <a:lnTo>
                  <a:pt x="1481137" y="1511465"/>
                </a:lnTo>
                <a:lnTo>
                  <a:pt x="1500022" y="1464640"/>
                </a:lnTo>
                <a:lnTo>
                  <a:pt x="1514081" y="1414805"/>
                </a:lnTo>
                <a:lnTo>
                  <a:pt x="1523161" y="1363179"/>
                </a:lnTo>
                <a:lnTo>
                  <a:pt x="1527073" y="1310995"/>
                </a:lnTo>
                <a:close/>
              </a:path>
              <a:path w="3510280" h="2443480">
                <a:moveTo>
                  <a:pt x="1640827" y="0"/>
                </a:moveTo>
                <a:lnTo>
                  <a:pt x="1045972" y="0"/>
                </a:lnTo>
                <a:lnTo>
                  <a:pt x="1056436" y="15951"/>
                </a:lnTo>
                <a:lnTo>
                  <a:pt x="1094308" y="63055"/>
                </a:lnTo>
                <a:lnTo>
                  <a:pt x="1147546" y="111328"/>
                </a:lnTo>
                <a:lnTo>
                  <a:pt x="1181328" y="135610"/>
                </a:lnTo>
                <a:lnTo>
                  <a:pt x="1216520" y="157200"/>
                </a:lnTo>
                <a:lnTo>
                  <a:pt x="1252778" y="175666"/>
                </a:lnTo>
                <a:lnTo>
                  <a:pt x="1289748" y="190550"/>
                </a:lnTo>
                <a:lnTo>
                  <a:pt x="1327073" y="201434"/>
                </a:lnTo>
                <a:lnTo>
                  <a:pt x="1401419" y="209473"/>
                </a:lnTo>
                <a:lnTo>
                  <a:pt x="1437728" y="205752"/>
                </a:lnTo>
                <a:lnTo>
                  <a:pt x="1506855" y="180644"/>
                </a:lnTo>
                <a:lnTo>
                  <a:pt x="1538986" y="158394"/>
                </a:lnTo>
                <a:lnTo>
                  <a:pt x="1569008" y="129108"/>
                </a:lnTo>
                <a:lnTo>
                  <a:pt x="1596593" y="92329"/>
                </a:lnTo>
                <a:lnTo>
                  <a:pt x="1621383" y="47650"/>
                </a:lnTo>
                <a:lnTo>
                  <a:pt x="1640827" y="0"/>
                </a:lnTo>
                <a:close/>
              </a:path>
              <a:path w="3510280" h="2443480">
                <a:moveTo>
                  <a:pt x="2126056" y="2025269"/>
                </a:moveTo>
                <a:lnTo>
                  <a:pt x="2122563" y="1976983"/>
                </a:lnTo>
                <a:lnTo>
                  <a:pt x="2107120" y="1931136"/>
                </a:lnTo>
                <a:lnTo>
                  <a:pt x="2080679" y="1890585"/>
                </a:lnTo>
                <a:lnTo>
                  <a:pt x="2041258" y="1855254"/>
                </a:lnTo>
                <a:lnTo>
                  <a:pt x="2005444" y="1831009"/>
                </a:lnTo>
                <a:lnTo>
                  <a:pt x="1967623" y="1810067"/>
                </a:lnTo>
                <a:lnTo>
                  <a:pt x="1928088" y="1792579"/>
                </a:lnTo>
                <a:lnTo>
                  <a:pt x="1887131" y="1778685"/>
                </a:lnTo>
                <a:lnTo>
                  <a:pt x="1845106" y="1768513"/>
                </a:lnTo>
                <a:lnTo>
                  <a:pt x="1802345" y="1762125"/>
                </a:lnTo>
                <a:lnTo>
                  <a:pt x="1759191" y="1759572"/>
                </a:lnTo>
                <a:lnTo>
                  <a:pt x="1715960" y="1760893"/>
                </a:lnTo>
                <a:lnTo>
                  <a:pt x="1673034" y="1766062"/>
                </a:lnTo>
                <a:lnTo>
                  <a:pt x="1630743" y="1775040"/>
                </a:lnTo>
                <a:lnTo>
                  <a:pt x="1587969" y="1794738"/>
                </a:lnTo>
                <a:lnTo>
                  <a:pt x="1549869" y="1820049"/>
                </a:lnTo>
                <a:lnTo>
                  <a:pt x="1516646" y="1850136"/>
                </a:lnTo>
                <a:lnTo>
                  <a:pt x="1488503" y="1884159"/>
                </a:lnTo>
                <a:lnTo>
                  <a:pt x="1465643" y="1921306"/>
                </a:lnTo>
                <a:lnTo>
                  <a:pt x="1448269" y="1960714"/>
                </a:lnTo>
                <a:lnTo>
                  <a:pt x="1436585" y="2001583"/>
                </a:lnTo>
                <a:lnTo>
                  <a:pt x="1430782" y="2043049"/>
                </a:lnTo>
                <a:lnTo>
                  <a:pt x="1431086" y="2084285"/>
                </a:lnTo>
                <a:lnTo>
                  <a:pt x="1437665" y="2124468"/>
                </a:lnTo>
                <a:lnTo>
                  <a:pt x="1450759" y="2162759"/>
                </a:lnTo>
                <a:lnTo>
                  <a:pt x="1470545" y="2198319"/>
                </a:lnTo>
                <a:lnTo>
                  <a:pt x="1497241" y="2230323"/>
                </a:lnTo>
                <a:lnTo>
                  <a:pt x="1535925" y="2262187"/>
                </a:lnTo>
                <a:lnTo>
                  <a:pt x="1576070" y="2291664"/>
                </a:lnTo>
                <a:lnTo>
                  <a:pt x="1617687" y="2318740"/>
                </a:lnTo>
                <a:lnTo>
                  <a:pt x="1660753" y="2343442"/>
                </a:lnTo>
                <a:lnTo>
                  <a:pt x="1705279" y="2365756"/>
                </a:lnTo>
                <a:lnTo>
                  <a:pt x="1758238" y="2388984"/>
                </a:lnTo>
                <a:lnTo>
                  <a:pt x="1803095" y="2399271"/>
                </a:lnTo>
                <a:lnTo>
                  <a:pt x="1826171" y="2398801"/>
                </a:lnTo>
                <a:lnTo>
                  <a:pt x="1870570" y="2386685"/>
                </a:lnTo>
                <a:lnTo>
                  <a:pt x="1908695" y="2360917"/>
                </a:lnTo>
                <a:lnTo>
                  <a:pt x="1952307" y="2311806"/>
                </a:lnTo>
                <a:lnTo>
                  <a:pt x="1984362" y="2273135"/>
                </a:lnTo>
                <a:lnTo>
                  <a:pt x="2015274" y="2233612"/>
                </a:lnTo>
                <a:lnTo>
                  <a:pt x="2045055" y="2193213"/>
                </a:lnTo>
                <a:lnTo>
                  <a:pt x="2073694" y="2151964"/>
                </a:lnTo>
                <a:lnTo>
                  <a:pt x="2101202" y="2109851"/>
                </a:lnTo>
                <a:lnTo>
                  <a:pt x="2117369" y="2072855"/>
                </a:lnTo>
                <a:lnTo>
                  <a:pt x="2126056" y="2025269"/>
                </a:lnTo>
                <a:close/>
              </a:path>
              <a:path w="3510280" h="2443480">
                <a:moveTo>
                  <a:pt x="2166061" y="818337"/>
                </a:moveTo>
                <a:lnTo>
                  <a:pt x="2161502" y="776401"/>
                </a:lnTo>
                <a:lnTo>
                  <a:pt x="2145855" y="737235"/>
                </a:lnTo>
                <a:lnTo>
                  <a:pt x="1985822" y="421957"/>
                </a:lnTo>
                <a:lnTo>
                  <a:pt x="1959305" y="390004"/>
                </a:lnTo>
                <a:lnTo>
                  <a:pt x="1924050" y="368071"/>
                </a:lnTo>
                <a:lnTo>
                  <a:pt x="1883664" y="358406"/>
                </a:lnTo>
                <a:lnTo>
                  <a:pt x="1862836" y="358533"/>
                </a:lnTo>
                <a:lnTo>
                  <a:pt x="1787906" y="372910"/>
                </a:lnTo>
                <a:lnTo>
                  <a:pt x="1748155" y="385470"/>
                </a:lnTo>
                <a:lnTo>
                  <a:pt x="1709712" y="401396"/>
                </a:lnTo>
                <a:lnTo>
                  <a:pt x="1672729" y="420624"/>
                </a:lnTo>
                <a:lnTo>
                  <a:pt x="1637614" y="442937"/>
                </a:lnTo>
                <a:lnTo>
                  <a:pt x="1604492" y="468249"/>
                </a:lnTo>
                <a:lnTo>
                  <a:pt x="1573745" y="496290"/>
                </a:lnTo>
                <a:lnTo>
                  <a:pt x="1543088" y="529018"/>
                </a:lnTo>
                <a:lnTo>
                  <a:pt x="1514729" y="567448"/>
                </a:lnTo>
                <a:lnTo>
                  <a:pt x="1491881" y="609650"/>
                </a:lnTo>
                <a:lnTo>
                  <a:pt x="1475219" y="654405"/>
                </a:lnTo>
                <a:lnTo>
                  <a:pt x="1462582" y="726846"/>
                </a:lnTo>
                <a:lnTo>
                  <a:pt x="1464894" y="771690"/>
                </a:lnTo>
                <a:lnTo>
                  <a:pt x="1475447" y="812609"/>
                </a:lnTo>
                <a:lnTo>
                  <a:pt x="1493545" y="849972"/>
                </a:lnTo>
                <a:lnTo>
                  <a:pt x="1518475" y="884186"/>
                </a:lnTo>
                <a:lnTo>
                  <a:pt x="1549514" y="915657"/>
                </a:lnTo>
                <a:lnTo>
                  <a:pt x="1585963" y="944753"/>
                </a:lnTo>
                <a:lnTo>
                  <a:pt x="1627085" y="971880"/>
                </a:lnTo>
                <a:lnTo>
                  <a:pt x="1683169" y="1002868"/>
                </a:lnTo>
                <a:lnTo>
                  <a:pt x="1743544" y="1024280"/>
                </a:lnTo>
                <a:lnTo>
                  <a:pt x="1806600" y="1035570"/>
                </a:lnTo>
                <a:lnTo>
                  <a:pt x="1838617" y="1037310"/>
                </a:lnTo>
                <a:lnTo>
                  <a:pt x="1870659" y="1036421"/>
                </a:lnTo>
                <a:lnTo>
                  <a:pt x="1934006" y="1026820"/>
                </a:lnTo>
                <a:lnTo>
                  <a:pt x="1994928" y="1007021"/>
                </a:lnTo>
                <a:lnTo>
                  <a:pt x="2051812" y="977544"/>
                </a:lnTo>
                <a:lnTo>
                  <a:pt x="2114054" y="930300"/>
                </a:lnTo>
                <a:lnTo>
                  <a:pt x="2141436" y="898207"/>
                </a:lnTo>
                <a:lnTo>
                  <a:pt x="2159203" y="859955"/>
                </a:lnTo>
                <a:lnTo>
                  <a:pt x="2166061" y="818337"/>
                </a:lnTo>
                <a:close/>
              </a:path>
              <a:path w="3510280" h="2443480">
                <a:moveTo>
                  <a:pt x="2578087" y="1557502"/>
                </a:moveTo>
                <a:lnTo>
                  <a:pt x="2570378" y="1485201"/>
                </a:lnTo>
                <a:lnTo>
                  <a:pt x="2554681" y="1399095"/>
                </a:lnTo>
                <a:lnTo>
                  <a:pt x="2536939" y="1356067"/>
                </a:lnTo>
                <a:lnTo>
                  <a:pt x="2514346" y="1317574"/>
                </a:lnTo>
                <a:lnTo>
                  <a:pt x="2487320" y="1283716"/>
                </a:lnTo>
                <a:lnTo>
                  <a:pt x="2456256" y="1254633"/>
                </a:lnTo>
                <a:lnTo>
                  <a:pt x="2421521" y="1230414"/>
                </a:lnTo>
                <a:lnTo>
                  <a:pt x="2383536" y="1211186"/>
                </a:lnTo>
                <a:lnTo>
                  <a:pt x="2342680" y="1197076"/>
                </a:lnTo>
                <a:lnTo>
                  <a:pt x="2299360" y="1188199"/>
                </a:lnTo>
                <a:lnTo>
                  <a:pt x="2253945" y="1184643"/>
                </a:lnTo>
                <a:lnTo>
                  <a:pt x="2206841" y="1186561"/>
                </a:lnTo>
                <a:lnTo>
                  <a:pt x="2158454" y="1194041"/>
                </a:lnTo>
                <a:lnTo>
                  <a:pt x="2109152" y="1207223"/>
                </a:lnTo>
                <a:lnTo>
                  <a:pt x="2072005" y="1224788"/>
                </a:lnTo>
                <a:lnTo>
                  <a:pt x="2038261" y="1251331"/>
                </a:lnTo>
                <a:lnTo>
                  <a:pt x="2008543" y="1285176"/>
                </a:lnTo>
                <a:lnTo>
                  <a:pt x="1983486" y="1324648"/>
                </a:lnTo>
                <a:lnTo>
                  <a:pt x="1963737" y="1368069"/>
                </a:lnTo>
                <a:lnTo>
                  <a:pt x="1949919" y="1413764"/>
                </a:lnTo>
                <a:lnTo>
                  <a:pt x="1942668" y="1460068"/>
                </a:lnTo>
                <a:lnTo>
                  <a:pt x="1942617" y="1505280"/>
                </a:lnTo>
                <a:lnTo>
                  <a:pt x="1950415" y="1547736"/>
                </a:lnTo>
                <a:lnTo>
                  <a:pt x="1966696" y="1585760"/>
                </a:lnTo>
                <a:lnTo>
                  <a:pt x="2002383" y="1632026"/>
                </a:lnTo>
                <a:lnTo>
                  <a:pt x="2043874" y="1673161"/>
                </a:lnTo>
                <a:lnTo>
                  <a:pt x="2090432" y="1708442"/>
                </a:lnTo>
                <a:lnTo>
                  <a:pt x="2141258" y="1737271"/>
                </a:lnTo>
                <a:lnTo>
                  <a:pt x="2195449" y="1759127"/>
                </a:lnTo>
                <a:lnTo>
                  <a:pt x="2252040" y="1773631"/>
                </a:lnTo>
                <a:lnTo>
                  <a:pt x="2310066" y="1780527"/>
                </a:lnTo>
                <a:lnTo>
                  <a:pt x="2339289" y="1781073"/>
                </a:lnTo>
                <a:lnTo>
                  <a:pt x="2376297" y="1779193"/>
                </a:lnTo>
                <a:lnTo>
                  <a:pt x="2422169" y="1769732"/>
                </a:lnTo>
                <a:lnTo>
                  <a:pt x="2465070" y="1750923"/>
                </a:lnTo>
                <a:lnTo>
                  <a:pt x="2503119" y="1723605"/>
                </a:lnTo>
                <a:lnTo>
                  <a:pt x="2534640" y="1688960"/>
                </a:lnTo>
                <a:lnTo>
                  <a:pt x="2558275" y="1648523"/>
                </a:lnTo>
                <a:lnTo>
                  <a:pt x="2572969" y="1604060"/>
                </a:lnTo>
                <a:lnTo>
                  <a:pt x="2578087" y="1557502"/>
                </a:lnTo>
                <a:close/>
              </a:path>
              <a:path w="3510280" h="2443480">
                <a:moveTo>
                  <a:pt x="2732278" y="0"/>
                </a:moveTo>
                <a:lnTo>
                  <a:pt x="2004288" y="0"/>
                </a:lnTo>
                <a:lnTo>
                  <a:pt x="2003742" y="9613"/>
                </a:lnTo>
                <a:lnTo>
                  <a:pt x="2006663" y="48996"/>
                </a:lnTo>
                <a:lnTo>
                  <a:pt x="2014804" y="88125"/>
                </a:lnTo>
                <a:lnTo>
                  <a:pt x="2028240" y="126657"/>
                </a:lnTo>
                <a:lnTo>
                  <a:pt x="2047062" y="164236"/>
                </a:lnTo>
                <a:lnTo>
                  <a:pt x="2071319" y="200533"/>
                </a:lnTo>
                <a:lnTo>
                  <a:pt x="2101100" y="235204"/>
                </a:lnTo>
                <a:lnTo>
                  <a:pt x="2144153" y="274777"/>
                </a:lnTo>
                <a:lnTo>
                  <a:pt x="2195830" y="308559"/>
                </a:lnTo>
                <a:lnTo>
                  <a:pt x="2254453" y="328041"/>
                </a:lnTo>
                <a:lnTo>
                  <a:pt x="2285136" y="331965"/>
                </a:lnTo>
                <a:lnTo>
                  <a:pt x="2316073" y="331914"/>
                </a:lnTo>
                <a:lnTo>
                  <a:pt x="2376678" y="319925"/>
                </a:lnTo>
                <a:lnTo>
                  <a:pt x="2432177" y="292887"/>
                </a:lnTo>
                <a:lnTo>
                  <a:pt x="2474099" y="262153"/>
                </a:lnTo>
                <a:lnTo>
                  <a:pt x="2508567" y="238925"/>
                </a:lnTo>
                <a:lnTo>
                  <a:pt x="2544076" y="217309"/>
                </a:lnTo>
                <a:lnTo>
                  <a:pt x="2580614" y="197307"/>
                </a:lnTo>
                <a:lnTo>
                  <a:pt x="2625509" y="173977"/>
                </a:lnTo>
                <a:lnTo>
                  <a:pt x="2661158" y="145059"/>
                </a:lnTo>
                <a:lnTo>
                  <a:pt x="2688729" y="111340"/>
                </a:lnTo>
                <a:lnTo>
                  <a:pt x="2709418" y="73609"/>
                </a:lnTo>
                <a:lnTo>
                  <a:pt x="2724404" y="32639"/>
                </a:lnTo>
                <a:lnTo>
                  <a:pt x="2732278" y="0"/>
                </a:lnTo>
                <a:close/>
              </a:path>
              <a:path w="3510280" h="2443480">
                <a:moveTo>
                  <a:pt x="3157220" y="752716"/>
                </a:moveTo>
                <a:lnTo>
                  <a:pt x="3152927" y="709676"/>
                </a:lnTo>
                <a:lnTo>
                  <a:pt x="3142653" y="667994"/>
                </a:lnTo>
                <a:lnTo>
                  <a:pt x="3126409" y="628738"/>
                </a:lnTo>
                <a:lnTo>
                  <a:pt x="3104223" y="592963"/>
                </a:lnTo>
                <a:lnTo>
                  <a:pt x="3076117" y="561733"/>
                </a:lnTo>
                <a:lnTo>
                  <a:pt x="3042094" y="536143"/>
                </a:lnTo>
                <a:lnTo>
                  <a:pt x="2999867" y="512178"/>
                </a:lnTo>
                <a:lnTo>
                  <a:pt x="2956953" y="491655"/>
                </a:lnTo>
                <a:lnTo>
                  <a:pt x="2913227" y="475361"/>
                </a:lnTo>
                <a:lnTo>
                  <a:pt x="2868574" y="464108"/>
                </a:lnTo>
                <a:lnTo>
                  <a:pt x="2822841" y="458685"/>
                </a:lnTo>
                <a:lnTo>
                  <a:pt x="2775940" y="459917"/>
                </a:lnTo>
                <a:lnTo>
                  <a:pt x="2727731" y="468591"/>
                </a:lnTo>
                <a:lnTo>
                  <a:pt x="2678099" y="485508"/>
                </a:lnTo>
                <a:lnTo>
                  <a:pt x="2546807" y="572211"/>
                </a:lnTo>
                <a:lnTo>
                  <a:pt x="2502408" y="600049"/>
                </a:lnTo>
                <a:lnTo>
                  <a:pt x="2460079" y="634098"/>
                </a:lnTo>
                <a:lnTo>
                  <a:pt x="2433447" y="673163"/>
                </a:lnTo>
                <a:lnTo>
                  <a:pt x="2419426" y="716064"/>
                </a:lnTo>
                <a:lnTo>
                  <a:pt x="2414968" y="761619"/>
                </a:lnTo>
                <a:lnTo>
                  <a:pt x="2417013" y="808659"/>
                </a:lnTo>
                <a:lnTo>
                  <a:pt x="2422499" y="855980"/>
                </a:lnTo>
                <a:lnTo>
                  <a:pt x="2436507" y="907351"/>
                </a:lnTo>
                <a:lnTo>
                  <a:pt x="2462326" y="949388"/>
                </a:lnTo>
                <a:lnTo>
                  <a:pt x="2497899" y="983373"/>
                </a:lnTo>
                <a:lnTo>
                  <a:pt x="2541168" y="1010577"/>
                </a:lnTo>
                <a:lnTo>
                  <a:pt x="2590114" y="1032281"/>
                </a:lnTo>
                <a:lnTo>
                  <a:pt x="2637332" y="1045324"/>
                </a:lnTo>
                <a:lnTo>
                  <a:pt x="2683637" y="1049451"/>
                </a:lnTo>
                <a:lnTo>
                  <a:pt x="2729230" y="1046543"/>
                </a:lnTo>
                <a:lnTo>
                  <a:pt x="2774289" y="1038491"/>
                </a:lnTo>
                <a:lnTo>
                  <a:pt x="2819006" y="1027188"/>
                </a:lnTo>
                <a:lnTo>
                  <a:pt x="2908198" y="1002385"/>
                </a:lnTo>
                <a:lnTo>
                  <a:pt x="2953054" y="992657"/>
                </a:lnTo>
                <a:lnTo>
                  <a:pt x="2998330" y="987234"/>
                </a:lnTo>
                <a:lnTo>
                  <a:pt x="3047936" y="988415"/>
                </a:lnTo>
                <a:lnTo>
                  <a:pt x="3052178" y="982243"/>
                </a:lnTo>
                <a:lnTo>
                  <a:pt x="3088221" y="950633"/>
                </a:lnTo>
                <a:lnTo>
                  <a:pt x="3114141" y="916914"/>
                </a:lnTo>
                <a:lnTo>
                  <a:pt x="3133979" y="879182"/>
                </a:lnTo>
                <a:lnTo>
                  <a:pt x="3147758" y="838530"/>
                </a:lnTo>
                <a:lnTo>
                  <a:pt x="3155505" y="796023"/>
                </a:lnTo>
                <a:lnTo>
                  <a:pt x="3157220" y="752716"/>
                </a:lnTo>
                <a:close/>
              </a:path>
              <a:path w="3510280" h="2443480">
                <a:moveTo>
                  <a:pt x="3510089" y="1570304"/>
                </a:moveTo>
                <a:lnTo>
                  <a:pt x="3508222" y="1524330"/>
                </a:lnTo>
                <a:lnTo>
                  <a:pt x="3500247" y="1477860"/>
                </a:lnTo>
                <a:lnTo>
                  <a:pt x="3485934" y="1431594"/>
                </a:lnTo>
                <a:lnTo>
                  <a:pt x="3467277" y="1395996"/>
                </a:lnTo>
                <a:lnTo>
                  <a:pt x="3440582" y="1363827"/>
                </a:lnTo>
                <a:lnTo>
                  <a:pt x="3407194" y="1335544"/>
                </a:lnTo>
                <a:lnTo>
                  <a:pt x="3368433" y="1311681"/>
                </a:lnTo>
                <a:lnTo>
                  <a:pt x="3325622" y="1292682"/>
                </a:lnTo>
                <a:lnTo>
                  <a:pt x="3280079" y="1279067"/>
                </a:lnTo>
                <a:lnTo>
                  <a:pt x="3233140" y="1271320"/>
                </a:lnTo>
                <a:lnTo>
                  <a:pt x="3186138" y="1269923"/>
                </a:lnTo>
                <a:lnTo>
                  <a:pt x="3140379" y="1275372"/>
                </a:lnTo>
                <a:lnTo>
                  <a:pt x="3097199" y="1288161"/>
                </a:lnTo>
                <a:lnTo>
                  <a:pt x="3052280" y="1310589"/>
                </a:lnTo>
                <a:lnTo>
                  <a:pt x="3012465" y="1339278"/>
                </a:lnTo>
                <a:lnTo>
                  <a:pt x="2978264" y="1373225"/>
                </a:lnTo>
                <a:lnTo>
                  <a:pt x="2950222" y="1411401"/>
                </a:lnTo>
                <a:lnTo>
                  <a:pt x="2928848" y="1452778"/>
                </a:lnTo>
                <a:lnTo>
                  <a:pt x="2914700" y="1496339"/>
                </a:lnTo>
                <a:lnTo>
                  <a:pt x="2908274" y="1541056"/>
                </a:lnTo>
                <a:lnTo>
                  <a:pt x="2910128" y="1585899"/>
                </a:lnTo>
                <a:lnTo>
                  <a:pt x="2920771" y="1629867"/>
                </a:lnTo>
                <a:lnTo>
                  <a:pt x="2938119" y="1665592"/>
                </a:lnTo>
                <a:lnTo>
                  <a:pt x="2963786" y="1700123"/>
                </a:lnTo>
                <a:lnTo>
                  <a:pt x="2996349" y="1732724"/>
                </a:lnTo>
                <a:lnTo>
                  <a:pt x="3034385" y="1762709"/>
                </a:lnTo>
                <a:lnTo>
                  <a:pt x="3076511" y="1789341"/>
                </a:lnTo>
                <a:lnTo>
                  <a:pt x="3121304" y="1811909"/>
                </a:lnTo>
                <a:lnTo>
                  <a:pt x="3167342" y="1829727"/>
                </a:lnTo>
                <a:lnTo>
                  <a:pt x="3213227" y="1842046"/>
                </a:lnTo>
                <a:lnTo>
                  <a:pt x="3257550" y="1848180"/>
                </a:lnTo>
                <a:lnTo>
                  <a:pt x="3298901" y="1847392"/>
                </a:lnTo>
                <a:lnTo>
                  <a:pt x="3373691" y="1821395"/>
                </a:lnTo>
                <a:lnTo>
                  <a:pt x="3407448" y="1797875"/>
                </a:lnTo>
                <a:lnTo>
                  <a:pt x="3436861" y="1769097"/>
                </a:lnTo>
                <a:lnTo>
                  <a:pt x="3461689" y="1735747"/>
                </a:lnTo>
                <a:lnTo>
                  <a:pt x="3481679" y="1698523"/>
                </a:lnTo>
                <a:lnTo>
                  <a:pt x="3496576" y="1658086"/>
                </a:lnTo>
                <a:lnTo>
                  <a:pt x="3506127" y="1615122"/>
                </a:lnTo>
                <a:lnTo>
                  <a:pt x="3510089" y="1570304"/>
                </a:lnTo>
                <a:close/>
              </a:path>
            </a:pathLst>
          </a:custGeom>
          <a:solidFill>
            <a:srgbClr val="FDE3D8"/>
          </a:solidFill>
        </p:spPr>
        <p:txBody>
          <a:bodyPr wrap="square" lIns="0" tIns="0" rIns="0" bIns="0" rtlCol="0"/>
          <a:lstStyle/>
          <a:p>
            <a:endParaRPr/>
          </a:p>
        </p:txBody>
      </p:sp>
      <p:sp>
        <p:nvSpPr>
          <p:cNvPr id="17" name="object 17"/>
          <p:cNvSpPr/>
          <p:nvPr/>
        </p:nvSpPr>
        <p:spPr>
          <a:xfrm>
            <a:off x="17041941" y="1209965"/>
            <a:ext cx="635000" cy="501015"/>
          </a:xfrm>
          <a:custGeom>
            <a:avLst/>
            <a:gdLst/>
            <a:ahLst/>
            <a:cxnLst/>
            <a:rect l="l" t="t" r="r" b="b"/>
            <a:pathLst>
              <a:path w="635000" h="501014">
                <a:moveTo>
                  <a:pt x="324859" y="500923"/>
                </a:moveTo>
                <a:lnTo>
                  <a:pt x="285268" y="499047"/>
                </a:lnTo>
                <a:lnTo>
                  <a:pt x="245982" y="493796"/>
                </a:lnTo>
                <a:lnTo>
                  <a:pt x="207290" y="485197"/>
                </a:lnTo>
                <a:lnTo>
                  <a:pt x="169475" y="473324"/>
                </a:lnTo>
                <a:lnTo>
                  <a:pt x="107544" y="447231"/>
                </a:lnTo>
                <a:lnTo>
                  <a:pt x="57873" y="410380"/>
                </a:lnTo>
                <a:lnTo>
                  <a:pt x="21738" y="360190"/>
                </a:lnTo>
                <a:lnTo>
                  <a:pt x="2550" y="301401"/>
                </a:lnTo>
                <a:lnTo>
                  <a:pt x="0" y="273953"/>
                </a:lnTo>
                <a:lnTo>
                  <a:pt x="2121" y="239561"/>
                </a:lnTo>
                <a:lnTo>
                  <a:pt x="17666" y="186806"/>
                </a:lnTo>
                <a:lnTo>
                  <a:pt x="37794" y="148143"/>
                </a:lnTo>
                <a:lnTo>
                  <a:pt x="66747" y="112435"/>
                </a:lnTo>
                <a:lnTo>
                  <a:pt x="103249" y="80394"/>
                </a:lnTo>
                <a:lnTo>
                  <a:pt x="146023" y="52727"/>
                </a:lnTo>
                <a:lnTo>
                  <a:pt x="193792" y="30145"/>
                </a:lnTo>
                <a:lnTo>
                  <a:pt x="245280" y="13357"/>
                </a:lnTo>
                <a:lnTo>
                  <a:pt x="299210" y="3072"/>
                </a:lnTo>
                <a:lnTo>
                  <a:pt x="354306" y="0"/>
                </a:lnTo>
                <a:lnTo>
                  <a:pt x="386413" y="3271"/>
                </a:lnTo>
                <a:lnTo>
                  <a:pt x="448792" y="19623"/>
                </a:lnTo>
                <a:lnTo>
                  <a:pt x="506472" y="48402"/>
                </a:lnTo>
                <a:lnTo>
                  <a:pt x="557046" y="88407"/>
                </a:lnTo>
                <a:lnTo>
                  <a:pt x="598327" y="137909"/>
                </a:lnTo>
                <a:lnTo>
                  <a:pt x="624375" y="184935"/>
                </a:lnTo>
                <a:lnTo>
                  <a:pt x="634035" y="224565"/>
                </a:lnTo>
                <a:lnTo>
                  <a:pt x="634594" y="265425"/>
                </a:lnTo>
                <a:lnTo>
                  <a:pt x="626753" y="306328"/>
                </a:lnTo>
                <a:lnTo>
                  <a:pt x="611213" y="346087"/>
                </a:lnTo>
                <a:lnTo>
                  <a:pt x="588676" y="383518"/>
                </a:lnTo>
                <a:lnTo>
                  <a:pt x="559841" y="417434"/>
                </a:lnTo>
                <a:lnTo>
                  <a:pt x="525410" y="446650"/>
                </a:lnTo>
                <a:lnTo>
                  <a:pt x="486084" y="469979"/>
                </a:lnTo>
                <a:lnTo>
                  <a:pt x="442563" y="486236"/>
                </a:lnTo>
                <a:lnTo>
                  <a:pt x="403797" y="494494"/>
                </a:lnTo>
                <a:lnTo>
                  <a:pt x="364466" y="499397"/>
                </a:lnTo>
                <a:lnTo>
                  <a:pt x="324859" y="500923"/>
                </a:lnTo>
                <a:close/>
              </a:path>
            </a:pathLst>
          </a:custGeom>
          <a:solidFill>
            <a:srgbClr val="FDE3D8"/>
          </a:solidFill>
        </p:spPr>
        <p:txBody>
          <a:bodyPr wrap="square" lIns="0" tIns="0" rIns="0" bIns="0" rtlCol="0"/>
          <a:lstStyle/>
          <a:p>
            <a:endParaRPr/>
          </a:p>
        </p:txBody>
      </p:sp>
      <p:sp>
        <p:nvSpPr>
          <p:cNvPr id="18" name="object 18"/>
          <p:cNvSpPr txBox="1"/>
          <p:nvPr/>
        </p:nvSpPr>
        <p:spPr>
          <a:xfrm>
            <a:off x="2057400" y="5829300"/>
            <a:ext cx="2618105" cy="474489"/>
          </a:xfrm>
          <a:prstGeom prst="rect">
            <a:avLst/>
          </a:prstGeom>
        </p:spPr>
        <p:txBody>
          <a:bodyPr vert="horz" wrap="square" lIns="0" tIns="12700" rIns="0" bIns="0" rtlCol="0">
            <a:spAutoFit/>
          </a:bodyPr>
          <a:lstStyle/>
          <a:p>
            <a:pPr algn="ctr">
              <a:lnSpc>
                <a:spcPct val="100000"/>
              </a:lnSpc>
              <a:spcBef>
                <a:spcPts val="100"/>
              </a:spcBef>
              <a:tabLst>
                <a:tab pos="1546225" algn="l"/>
              </a:tabLst>
            </a:pPr>
            <a:r>
              <a:rPr lang="en-US" sz="3000" b="1" spc="165" dirty="0">
                <a:solidFill>
                  <a:srgbClr val="21413C"/>
                </a:solidFill>
                <a:latin typeface="Trebuchet MS"/>
                <a:cs typeface="Trebuchet MS"/>
              </a:rPr>
              <a:t>For IOS</a:t>
            </a:r>
            <a:endParaRPr sz="3000" dirty="0">
              <a:latin typeface="Trebuchet MS"/>
              <a:cs typeface="Trebuchet MS"/>
            </a:endParaRPr>
          </a:p>
        </p:txBody>
      </p:sp>
      <p:sp>
        <p:nvSpPr>
          <p:cNvPr id="20" name="object 20"/>
          <p:cNvSpPr txBox="1"/>
          <p:nvPr/>
        </p:nvSpPr>
        <p:spPr>
          <a:xfrm>
            <a:off x="12328622" y="5829300"/>
            <a:ext cx="3157220" cy="474489"/>
          </a:xfrm>
          <a:prstGeom prst="rect">
            <a:avLst/>
          </a:prstGeom>
        </p:spPr>
        <p:txBody>
          <a:bodyPr vert="horz" wrap="square" lIns="0" tIns="12700" rIns="0" bIns="0" rtlCol="0">
            <a:spAutoFit/>
          </a:bodyPr>
          <a:lstStyle/>
          <a:p>
            <a:pPr algn="ctr">
              <a:lnSpc>
                <a:spcPct val="100000"/>
              </a:lnSpc>
              <a:spcBef>
                <a:spcPts val="100"/>
              </a:spcBef>
              <a:tabLst>
                <a:tab pos="1819275" algn="l"/>
              </a:tabLst>
            </a:pPr>
            <a:r>
              <a:rPr lang="en-US" sz="3000" b="1" spc="355" dirty="0">
                <a:solidFill>
                  <a:srgbClr val="21413C"/>
                </a:solidFill>
                <a:latin typeface="Trebuchet MS"/>
                <a:cs typeface="Trebuchet MS"/>
              </a:rPr>
              <a:t>For android </a:t>
            </a:r>
            <a:endParaRPr sz="3000" dirty="0">
              <a:latin typeface="Trebuchet MS"/>
              <a:cs typeface="Trebuchet MS"/>
            </a:endParaRPr>
          </a:p>
        </p:txBody>
      </p:sp>
      <p:sp>
        <p:nvSpPr>
          <p:cNvPr id="22" name="TextBox 21">
            <a:extLst>
              <a:ext uri="{FF2B5EF4-FFF2-40B4-BE49-F238E27FC236}">
                <a16:creationId xmlns:a16="http://schemas.microsoft.com/office/drawing/2014/main" id="{66F24FF0-7256-2201-3646-DC63D12BDB05}"/>
              </a:ext>
            </a:extLst>
          </p:cNvPr>
          <p:cNvSpPr txBox="1"/>
          <p:nvPr/>
        </p:nvSpPr>
        <p:spPr>
          <a:xfrm>
            <a:off x="9144000" y="1029524"/>
            <a:ext cx="9144000" cy="4493538"/>
          </a:xfrm>
          <a:prstGeom prst="rect">
            <a:avLst/>
          </a:prstGeom>
          <a:noFill/>
        </p:spPr>
        <p:txBody>
          <a:bodyPr wrap="square">
            <a:spAutoFit/>
          </a:bodyPr>
          <a:lstStyle/>
          <a:p>
            <a:r>
              <a:rPr lang="en-US" sz="2600" i="1" dirty="0">
                <a:latin typeface="Trade Gothic Next Cond" panose="020B0506040303020004" pitchFamily="34" charset="0"/>
              </a:rPr>
              <a:t>Development Phase</a:t>
            </a:r>
          </a:p>
          <a:p>
            <a:br>
              <a:rPr lang="en-US" sz="2600" dirty="0">
                <a:latin typeface="Trade Gothic Next Cond" panose="020B0506040303020004" pitchFamily="34" charset="0"/>
              </a:rPr>
            </a:br>
            <a:r>
              <a:rPr lang="en-US" sz="2600" dirty="0">
                <a:latin typeface="Trade Gothic Next Cond" panose="020B0506040303020004" pitchFamily="34" charset="0"/>
              </a:rPr>
              <a:t>Android:</a:t>
            </a:r>
            <a:br>
              <a:rPr lang="en-US" sz="2600" dirty="0">
                <a:latin typeface="Trade Gothic Next Cond" panose="020B0506040303020004" pitchFamily="34" charset="0"/>
              </a:rPr>
            </a:br>
            <a:r>
              <a:rPr lang="en-US" sz="2600" dirty="0">
                <a:latin typeface="Trade Gothic Next Cond" panose="020B0506040303020004" pitchFamily="34" charset="0"/>
              </a:rPr>
              <a:t>Choose development languages (Java or Kotlin) and IDE (Android Studio).</a:t>
            </a:r>
            <a:br>
              <a:rPr lang="en-US" sz="2600" dirty="0">
                <a:latin typeface="Trade Gothic Next Cond" panose="020B0506040303020004" pitchFamily="34" charset="0"/>
              </a:rPr>
            </a:br>
            <a:r>
              <a:rPr lang="en-US" sz="2600" dirty="0">
                <a:latin typeface="Trade Gothic Next Cond" panose="020B0506040303020004" pitchFamily="34" charset="0"/>
              </a:rPr>
              <a:t>Write code to implement app functionality, using APIs and libraries as needed.</a:t>
            </a:r>
            <a:br>
              <a:rPr lang="en-US" sz="2600" dirty="0">
                <a:latin typeface="Trade Gothic Next Cond" panose="020B0506040303020004" pitchFamily="34" charset="0"/>
              </a:rPr>
            </a:br>
            <a:r>
              <a:rPr lang="en-US" sz="2600" dirty="0">
                <a:latin typeface="Trade Gothic Next Cond" panose="020B0506040303020004" pitchFamily="34" charset="0"/>
              </a:rPr>
              <a:t>Test the app on emulators or physical devices to ensure compatibility.</a:t>
            </a:r>
            <a:br>
              <a:rPr lang="en-US" sz="2600" dirty="0">
                <a:latin typeface="Trade Gothic Next Cond" panose="020B0506040303020004" pitchFamily="34" charset="0"/>
              </a:rPr>
            </a:br>
            <a:r>
              <a:rPr lang="en-US" sz="2600" dirty="0">
                <a:latin typeface="Trade Gothic Next Cond" panose="020B0506040303020004" pitchFamily="34" charset="0"/>
              </a:rPr>
              <a:t>iOS:</a:t>
            </a:r>
            <a:br>
              <a:rPr lang="en-US" sz="2600" dirty="0">
                <a:latin typeface="Trade Gothic Next Cond" panose="020B0506040303020004" pitchFamily="34" charset="0"/>
              </a:rPr>
            </a:br>
            <a:r>
              <a:rPr lang="en-US" sz="2600" dirty="0">
                <a:latin typeface="Trade Gothic Next Cond" panose="020B0506040303020004" pitchFamily="34" charset="0"/>
              </a:rPr>
              <a:t>Select development languages (Swift or Objective-C) and IDE (Xcode).</a:t>
            </a:r>
            <a:br>
              <a:rPr lang="en-US" sz="2600" dirty="0">
                <a:latin typeface="Trade Gothic Next Cond" panose="020B0506040303020004" pitchFamily="34" charset="0"/>
              </a:rPr>
            </a:br>
            <a:r>
              <a:rPr lang="en-US" sz="2600" dirty="0">
                <a:latin typeface="Trade Gothic Next Cond" panose="020B0506040303020004" pitchFamily="34" charset="0"/>
              </a:rPr>
              <a:t>Write code to implement app features, utilizing available frameworks.</a:t>
            </a:r>
            <a:br>
              <a:rPr lang="en-US" sz="2600" dirty="0">
                <a:latin typeface="Trade Gothic Next Cond" panose="020B0506040303020004" pitchFamily="34" charset="0"/>
              </a:rPr>
            </a:br>
            <a:r>
              <a:rPr lang="en-US" sz="2600" dirty="0">
                <a:latin typeface="Trade Gothic Next Cond" panose="020B0506040303020004" pitchFamily="34" charset="0"/>
              </a:rPr>
              <a:t>Test the app on simulators or physical devices to ensure functionality.</a:t>
            </a:r>
            <a:br>
              <a:rPr lang="en-US" sz="2600" dirty="0">
                <a:latin typeface="Trade Gothic Next Cond" panose="020B0506040303020004" pitchFamily="34" charset="0"/>
              </a:rPr>
            </a:br>
            <a:endParaRPr lang="ar-EG" sz="2600" dirty="0"/>
          </a:p>
        </p:txBody>
      </p:sp>
      <p:pic>
        <p:nvPicPr>
          <p:cNvPr id="24" name="Picture 23" descr="A screenshot of a computer&#10;&#10;Description automatically generated">
            <a:extLst>
              <a:ext uri="{FF2B5EF4-FFF2-40B4-BE49-F238E27FC236}">
                <a16:creationId xmlns:a16="http://schemas.microsoft.com/office/drawing/2014/main" id="{943CE3E6-B6B1-B2BD-A8C2-5533527A865A}"/>
              </a:ext>
            </a:extLst>
          </p:cNvPr>
          <p:cNvPicPr>
            <a:picLocks noChangeAspect="1"/>
          </p:cNvPicPr>
          <p:nvPr/>
        </p:nvPicPr>
        <p:blipFill rotWithShape="1">
          <a:blip r:embed="rId3">
            <a:extLst>
              <a:ext uri="{28A0092B-C50C-407E-A947-70E740481C1C}">
                <a14:useLocalDpi xmlns:a14="http://schemas.microsoft.com/office/drawing/2010/main" val="0"/>
              </a:ext>
            </a:extLst>
          </a:blip>
          <a:srcRect r="11007"/>
          <a:stretch/>
        </p:blipFill>
        <p:spPr>
          <a:xfrm>
            <a:off x="9791288" y="6496791"/>
            <a:ext cx="8231888" cy="2820213"/>
          </a:xfrm>
          <a:prstGeom prst="rect">
            <a:avLst/>
          </a:prstGeom>
          <a:scene3d>
            <a:camera prst="orthographicFront"/>
            <a:lightRig rig="threePt" dir="t"/>
          </a:scene3d>
          <a:sp3d>
            <a:bevelT w="165100" prst="coolSlant"/>
          </a:sp3d>
        </p:spPr>
      </p:pic>
      <p:pic>
        <p:nvPicPr>
          <p:cNvPr id="26" name="Picture 25" descr="A screenshot of a computer&#10;&#10;Description automatically generated">
            <a:extLst>
              <a:ext uri="{FF2B5EF4-FFF2-40B4-BE49-F238E27FC236}">
                <a16:creationId xmlns:a16="http://schemas.microsoft.com/office/drawing/2014/main" id="{B411F7A8-05A6-30F9-B1CC-1021A941A866}"/>
              </a:ext>
            </a:extLst>
          </p:cNvPr>
          <p:cNvPicPr>
            <a:picLocks noChangeAspect="1"/>
          </p:cNvPicPr>
          <p:nvPr/>
        </p:nvPicPr>
        <p:blipFill rotWithShape="1">
          <a:blip r:embed="rId4">
            <a:extLst>
              <a:ext uri="{28A0092B-C50C-407E-A947-70E740481C1C}">
                <a14:useLocalDpi xmlns:a14="http://schemas.microsoft.com/office/drawing/2010/main" val="0"/>
              </a:ext>
            </a:extLst>
          </a:blip>
          <a:srcRect r="11462"/>
          <a:stretch/>
        </p:blipFill>
        <p:spPr>
          <a:xfrm>
            <a:off x="235832" y="6549241"/>
            <a:ext cx="8790725" cy="2820213"/>
          </a:xfrm>
          <a:prstGeom prst="rect">
            <a:avLst/>
          </a:prstGeom>
          <a:scene3d>
            <a:camera prst="orthographicFront"/>
            <a:lightRig rig="threePt" dir="t"/>
          </a:scene3d>
          <a:sp3d>
            <a:bevelT w="165100" prst="coolSlant"/>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182600" y="647700"/>
            <a:ext cx="4112362" cy="4112362"/>
          </a:xfrm>
          <a:prstGeom prst="rect">
            <a:avLst/>
          </a:prstGeom>
        </p:spPr>
      </p:pic>
      <p:pic>
        <p:nvPicPr>
          <p:cNvPr id="3" name="object 3"/>
          <p:cNvPicPr/>
          <p:nvPr/>
        </p:nvPicPr>
        <p:blipFill>
          <a:blip r:embed="rId3" cstate="print"/>
          <a:stretch>
            <a:fillRect/>
          </a:stretch>
        </p:blipFill>
        <p:spPr>
          <a:xfrm>
            <a:off x="0" y="6153509"/>
            <a:ext cx="4651175" cy="4127500"/>
          </a:xfrm>
          <a:prstGeom prst="rect">
            <a:avLst/>
          </a:prstGeom>
        </p:spPr>
      </p:pic>
      <p:sp>
        <p:nvSpPr>
          <p:cNvPr id="6" name="Rectangle 1">
            <a:extLst>
              <a:ext uri="{FF2B5EF4-FFF2-40B4-BE49-F238E27FC236}">
                <a16:creationId xmlns:a16="http://schemas.microsoft.com/office/drawing/2014/main" id="{272FA6D3-6776-5B07-3C3C-B18980DDB3C8}"/>
              </a:ext>
            </a:extLst>
          </p:cNvPr>
          <p:cNvSpPr>
            <a:spLocks noChangeArrowheads="1"/>
          </p:cNvSpPr>
          <p:nvPr/>
        </p:nvSpPr>
        <p:spPr bwMode="auto">
          <a:xfrm>
            <a:off x="457200" y="-2444440"/>
            <a:ext cx="11879983" cy="749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ar-EG" altLang="ar-EG" sz="2700" b="0" i="0" u="none" strike="noStrike" cap="none" normalizeH="0" baseline="0" dirty="0">
              <a:ln>
                <a:noFill/>
              </a:ln>
              <a:solidFill>
                <a:schemeClr val="tx1"/>
              </a:solidFill>
              <a:effectLst/>
              <a:latin typeface="Trade Gothic Next Cond" panose="020B05060403030200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lang="ar-EG" altLang="ar-EG" sz="2700" dirty="0">
              <a:latin typeface="Trade Gothic Next Cond" panose="020B05060403030200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ar-EG" altLang="ar-EG" sz="2700" b="0" i="0" u="none" strike="noStrike" cap="none" normalizeH="0" baseline="0" dirty="0">
              <a:ln>
                <a:noFill/>
              </a:ln>
              <a:solidFill>
                <a:schemeClr val="tx1"/>
              </a:solidFill>
              <a:effectLst/>
              <a:latin typeface="Trade Gothic Next Cond" panose="020B05060403030200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lang="ar-EG" altLang="ar-EG" sz="2700" dirty="0">
              <a:latin typeface="Trade Gothic Next Cond" panose="020B05060403030200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kumimoji="0" lang="ar-EG" altLang="ar-EG" sz="2700" b="0" i="0" u="none" strike="noStrike" cap="none" normalizeH="0" baseline="0" dirty="0">
              <a:ln>
                <a:noFill/>
              </a:ln>
              <a:solidFill>
                <a:schemeClr val="tx1"/>
              </a:solidFill>
              <a:effectLst/>
              <a:latin typeface="Trade Gothic Next Cond" panose="020B05060403030200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lang="ar-EG" altLang="ar-EG" sz="2700" dirty="0">
              <a:latin typeface="Trade Gothic Next Cond" panose="020B0506040303020004" pitchFamily="34" charset="0"/>
            </a:endParaRP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ar-EG" altLang="ar-EG" sz="2700" b="0" i="0" u="none" strike="noStrike" cap="none" normalizeH="0" baseline="0" dirty="0" err="1">
                <a:ln>
                  <a:noFill/>
                </a:ln>
                <a:solidFill>
                  <a:schemeClr val="tx1"/>
                </a:solidFill>
                <a:effectLst/>
                <a:latin typeface="Trade Gothic Next Cond" panose="020B0506040303020004" pitchFamily="34" charset="0"/>
              </a:rPr>
              <a:t>Testing</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and</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Refinement</a:t>
            </a:r>
            <a:r>
              <a:rPr kumimoji="0" lang="ar-EG" altLang="ar-EG" sz="2700" b="0" i="0" u="none" strike="noStrike" cap="none" normalizeH="0" baseline="0" dirty="0">
                <a:ln>
                  <a:noFill/>
                </a:ln>
                <a:solidFill>
                  <a:schemeClr val="tx1"/>
                </a:solidFill>
                <a:effectLst/>
                <a:latin typeface="Trade Gothic Next Cond" panose="020B0506040303020004" pitchFamily="34" charset="0"/>
              </a:rPr>
              <a:t>:</a:t>
            </a:r>
            <a:endParaRPr kumimoji="0" lang="en-US" altLang="ar-EG" sz="2700" b="0" i="0" u="none" strike="noStrike" cap="none" normalizeH="0" baseline="0" dirty="0">
              <a:ln>
                <a:noFill/>
              </a:ln>
              <a:solidFill>
                <a:schemeClr val="tx1"/>
              </a:solidFill>
              <a:effectLst/>
              <a:latin typeface="Trade Gothic Next Cond" panose="020B0506040303020004" pitchFamily="34" charset="0"/>
            </a:endParaRPr>
          </a:p>
          <a:p>
            <a:pPr marR="0" lvl="0" algn="l" defTabSz="914400" rtl="0" eaLnBrk="0" fontAlgn="base" latinLnBrk="0" hangingPunct="0">
              <a:lnSpc>
                <a:spcPct val="150000"/>
              </a:lnSpc>
              <a:spcBef>
                <a:spcPct val="0"/>
              </a:spcBef>
              <a:spcAft>
                <a:spcPct val="0"/>
              </a:spcAft>
              <a:buClrTx/>
              <a:buSzTx/>
              <a:tabLst/>
            </a:pPr>
            <a:endParaRPr kumimoji="0" lang="ar-EG" altLang="ar-EG" sz="2700" b="0" i="0" u="none" strike="noStrike" cap="none" normalizeH="0" baseline="0" dirty="0">
              <a:ln>
                <a:noFill/>
              </a:ln>
              <a:solidFill>
                <a:schemeClr val="tx1"/>
              </a:solidFill>
              <a:effectLst/>
              <a:latin typeface="Trade Gothic Next Cond" panose="020B05060403030200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ar-EG" altLang="ar-EG" sz="2700" b="0" i="0" u="none" strike="noStrike" cap="none" normalizeH="0" baseline="0" dirty="0" err="1">
                <a:ln>
                  <a:noFill/>
                </a:ln>
                <a:solidFill>
                  <a:schemeClr val="tx1"/>
                </a:solidFill>
                <a:effectLst/>
                <a:latin typeface="Trade Gothic Next Cond" panose="020B0506040303020004" pitchFamily="34" charset="0"/>
              </a:rPr>
              <a:t>Perform</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various</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testing</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methods</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including</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functional</a:t>
            </a:r>
            <a:r>
              <a:rPr kumimoji="0" lang="ar-EG" altLang="ar-EG" sz="2700" b="0" i="0" u="none" strike="noStrike" cap="none" normalizeH="0" baseline="0" dirty="0">
                <a:ln>
                  <a:noFill/>
                </a:ln>
                <a:solidFill>
                  <a:schemeClr val="tx1"/>
                </a:solidFill>
                <a:effectLst/>
                <a:latin typeface="Trade Gothic Next Cond" panose="020B0506040303020004" pitchFamily="34" charset="0"/>
              </a:rPr>
              <a:t>, UI,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and</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compatibility</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testing</a:t>
            </a:r>
            <a:r>
              <a:rPr kumimoji="0" lang="ar-EG" altLang="ar-EG" sz="2700" b="0" i="0" u="none" strike="noStrike" cap="none" normalizeH="0" baseline="0" dirty="0">
                <a:ln>
                  <a:noFill/>
                </a:ln>
                <a:solidFill>
                  <a:schemeClr val="tx1"/>
                </a:solidFill>
                <a:effectLst/>
                <a:latin typeface="Trade Gothic Next Cond" panose="020B05060403030200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ar-EG" altLang="ar-EG" sz="2700" b="0" i="0" u="none" strike="noStrike" cap="none" normalizeH="0" baseline="0" dirty="0" err="1">
                <a:ln>
                  <a:noFill/>
                </a:ln>
                <a:solidFill>
                  <a:schemeClr val="tx1"/>
                </a:solidFill>
                <a:effectLst/>
                <a:latin typeface="Trade Gothic Next Cond" panose="020B0506040303020004" pitchFamily="34" charset="0"/>
              </a:rPr>
              <a:t>Gather</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feedback</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from</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beta</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testers</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and</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address</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any</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identified</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issues</a:t>
            </a:r>
            <a:r>
              <a:rPr kumimoji="0" lang="ar-EG" altLang="ar-EG" sz="2700" b="0" i="0" u="none" strike="noStrike" cap="none" normalizeH="0" baseline="0" dirty="0">
                <a:ln>
                  <a:noFill/>
                </a:ln>
                <a:solidFill>
                  <a:schemeClr val="tx1"/>
                </a:solidFill>
                <a:effectLst/>
                <a:latin typeface="Trade Gothic Next Cond" panose="020B05060403030200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ar-EG" altLang="ar-EG" sz="2700" b="0" i="0" u="none" strike="noStrike" cap="none" normalizeH="0" baseline="0" dirty="0" err="1">
                <a:ln>
                  <a:noFill/>
                </a:ln>
                <a:solidFill>
                  <a:schemeClr val="tx1"/>
                </a:solidFill>
                <a:effectLst/>
                <a:latin typeface="Trade Gothic Next Cond" panose="020B0506040303020004" pitchFamily="34" charset="0"/>
              </a:rPr>
              <a:t>Continuously</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iterate</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refine</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and</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improve</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the</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app</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based</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on</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user</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feedback</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and</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testing</a:t>
            </a:r>
            <a:r>
              <a:rPr kumimoji="0" lang="ar-EG" altLang="ar-EG" sz="2700" b="0" i="0" u="none" strike="noStrike" cap="none" normalizeH="0" baseline="0" dirty="0">
                <a:ln>
                  <a:noFill/>
                </a:ln>
                <a:solidFill>
                  <a:schemeClr val="tx1"/>
                </a:solidFill>
                <a:effectLst/>
                <a:latin typeface="Trade Gothic Next Cond" panose="020B0506040303020004" pitchFamily="34" charset="0"/>
              </a:rPr>
              <a:t> </a:t>
            </a:r>
            <a:r>
              <a:rPr kumimoji="0" lang="ar-EG" altLang="ar-EG" sz="2700" b="0" i="0" u="none" strike="noStrike" cap="none" normalizeH="0" baseline="0" dirty="0" err="1">
                <a:ln>
                  <a:noFill/>
                </a:ln>
                <a:solidFill>
                  <a:schemeClr val="tx1"/>
                </a:solidFill>
                <a:effectLst/>
                <a:latin typeface="Trade Gothic Next Cond" panose="020B0506040303020004" pitchFamily="34" charset="0"/>
              </a:rPr>
              <a:t>results</a:t>
            </a:r>
            <a:r>
              <a:rPr kumimoji="0" lang="ar-EG" altLang="ar-EG" sz="2700" b="0" i="0" u="none" strike="noStrike" cap="none" normalizeH="0" baseline="0" dirty="0">
                <a:ln>
                  <a:noFill/>
                </a:ln>
                <a:solidFill>
                  <a:schemeClr val="tx1"/>
                </a:solidFill>
                <a:effectLst/>
                <a:latin typeface="Trade Gothic Next Cond" panose="020B05060403030200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ar-EG" altLang="ar-EG" sz="2700" b="0" i="0" u="none" strike="noStrike" cap="none" normalizeH="0" baseline="0" dirty="0">
              <a:ln>
                <a:noFill/>
              </a:ln>
              <a:solidFill>
                <a:schemeClr val="tx1"/>
              </a:solidFill>
              <a:effectLst/>
              <a:latin typeface="Trade Gothic Next Cond" panose="020B0506040303020004" pitchFamily="34" charset="0"/>
            </a:endParaRPr>
          </a:p>
        </p:txBody>
      </p:sp>
      <p:pic>
        <p:nvPicPr>
          <p:cNvPr id="9" name="Picture 8" descr="A picture containing text, screenshot, diagram, font&#10;&#10;Description automatically generated">
            <a:extLst>
              <a:ext uri="{FF2B5EF4-FFF2-40B4-BE49-F238E27FC236}">
                <a16:creationId xmlns:a16="http://schemas.microsoft.com/office/drawing/2014/main" id="{CC4F47BB-D339-531B-DC62-F4C211AD5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5148943"/>
            <a:ext cx="8991600" cy="4720590"/>
          </a:xfrm>
          <a:prstGeom prst="rect">
            <a:avLst/>
          </a:prstGeom>
          <a:scene3d>
            <a:camera prst="orthographicFront"/>
            <a:lightRig rig="threePt" dir="t"/>
          </a:scene3d>
          <a:sp3d>
            <a:bevelT w="139700" h="139700" prst="divot"/>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3587264" cy="4914899"/>
          </a:xfrm>
          <a:prstGeom prst="rect">
            <a:avLst/>
          </a:prstGeom>
        </p:spPr>
      </p:pic>
      <p:sp>
        <p:nvSpPr>
          <p:cNvPr id="6" name="object 6"/>
          <p:cNvSpPr/>
          <p:nvPr/>
        </p:nvSpPr>
        <p:spPr>
          <a:xfrm>
            <a:off x="0" y="6456653"/>
            <a:ext cx="758190" cy="2845435"/>
          </a:xfrm>
          <a:custGeom>
            <a:avLst/>
            <a:gdLst/>
            <a:ahLst/>
            <a:cxnLst/>
            <a:rect l="l" t="t" r="r" b="b"/>
            <a:pathLst>
              <a:path w="758190" h="2845434">
                <a:moveTo>
                  <a:pt x="479065" y="2845133"/>
                </a:moveTo>
                <a:lnTo>
                  <a:pt x="429674" y="2844554"/>
                </a:lnTo>
                <a:lnTo>
                  <a:pt x="376052" y="2837145"/>
                </a:lnTo>
                <a:lnTo>
                  <a:pt x="318334" y="2822846"/>
                </a:lnTo>
                <a:lnTo>
                  <a:pt x="254312" y="2801939"/>
                </a:lnTo>
                <a:lnTo>
                  <a:pt x="195259" y="2778838"/>
                </a:lnTo>
                <a:lnTo>
                  <a:pt x="141236" y="2753672"/>
                </a:lnTo>
                <a:lnTo>
                  <a:pt x="92302" y="2726570"/>
                </a:lnTo>
                <a:lnTo>
                  <a:pt x="48518" y="2697660"/>
                </a:lnTo>
                <a:lnTo>
                  <a:pt x="9942" y="2667072"/>
                </a:lnTo>
                <a:lnTo>
                  <a:pt x="0" y="2657478"/>
                </a:lnTo>
                <a:lnTo>
                  <a:pt x="0" y="15989"/>
                </a:lnTo>
                <a:lnTo>
                  <a:pt x="15992" y="7389"/>
                </a:lnTo>
                <a:lnTo>
                  <a:pt x="59978" y="0"/>
                </a:lnTo>
                <a:lnTo>
                  <a:pt x="111124" y="4305"/>
                </a:lnTo>
                <a:lnTo>
                  <a:pt x="168082" y="20310"/>
                </a:lnTo>
                <a:lnTo>
                  <a:pt x="185984" y="27155"/>
                </a:lnTo>
                <a:lnTo>
                  <a:pt x="204107" y="33304"/>
                </a:lnTo>
                <a:lnTo>
                  <a:pt x="222450" y="38759"/>
                </a:lnTo>
                <a:lnTo>
                  <a:pt x="241014" y="43518"/>
                </a:lnTo>
                <a:lnTo>
                  <a:pt x="268045" y="49200"/>
                </a:lnTo>
                <a:lnTo>
                  <a:pt x="294576" y="56506"/>
                </a:lnTo>
                <a:lnTo>
                  <a:pt x="346136" y="75994"/>
                </a:lnTo>
                <a:lnTo>
                  <a:pt x="394935" y="101640"/>
                </a:lnTo>
                <a:lnTo>
                  <a:pt x="440212" y="133104"/>
                </a:lnTo>
                <a:lnTo>
                  <a:pt x="483443" y="170548"/>
                </a:lnTo>
                <a:lnTo>
                  <a:pt x="521288" y="208283"/>
                </a:lnTo>
                <a:lnTo>
                  <a:pt x="553724" y="246313"/>
                </a:lnTo>
                <a:lnTo>
                  <a:pt x="580726" y="284643"/>
                </a:lnTo>
                <a:lnTo>
                  <a:pt x="602267" y="323277"/>
                </a:lnTo>
                <a:lnTo>
                  <a:pt x="618322" y="362221"/>
                </a:lnTo>
                <a:lnTo>
                  <a:pt x="628867" y="401478"/>
                </a:lnTo>
                <a:lnTo>
                  <a:pt x="633876" y="441053"/>
                </a:lnTo>
                <a:lnTo>
                  <a:pt x="637016" y="487868"/>
                </a:lnTo>
                <a:lnTo>
                  <a:pt x="640858" y="534785"/>
                </a:lnTo>
                <a:lnTo>
                  <a:pt x="644899" y="581729"/>
                </a:lnTo>
                <a:lnTo>
                  <a:pt x="648636" y="628622"/>
                </a:lnTo>
                <a:lnTo>
                  <a:pt x="652510" y="664893"/>
                </a:lnTo>
                <a:lnTo>
                  <a:pt x="656865" y="701309"/>
                </a:lnTo>
                <a:lnTo>
                  <a:pt x="658656" y="737110"/>
                </a:lnTo>
                <a:lnTo>
                  <a:pt x="654842" y="771539"/>
                </a:lnTo>
                <a:lnTo>
                  <a:pt x="651512" y="819566"/>
                </a:lnTo>
                <a:lnTo>
                  <a:pt x="656931" y="868795"/>
                </a:lnTo>
                <a:lnTo>
                  <a:pt x="662130" y="917856"/>
                </a:lnTo>
                <a:lnTo>
                  <a:pt x="658140" y="965379"/>
                </a:lnTo>
                <a:lnTo>
                  <a:pt x="652413" y="1010098"/>
                </a:lnTo>
                <a:lnTo>
                  <a:pt x="654430" y="1056085"/>
                </a:lnTo>
                <a:lnTo>
                  <a:pt x="660078" y="1102704"/>
                </a:lnTo>
                <a:lnTo>
                  <a:pt x="665248" y="1149323"/>
                </a:lnTo>
                <a:lnTo>
                  <a:pt x="665827" y="1195305"/>
                </a:lnTo>
                <a:lnTo>
                  <a:pt x="665664" y="1240869"/>
                </a:lnTo>
                <a:lnTo>
                  <a:pt x="670023" y="1287317"/>
                </a:lnTo>
                <a:lnTo>
                  <a:pt x="677018" y="1334283"/>
                </a:lnTo>
                <a:lnTo>
                  <a:pt x="684764" y="1381403"/>
                </a:lnTo>
                <a:lnTo>
                  <a:pt x="691377" y="1428311"/>
                </a:lnTo>
                <a:lnTo>
                  <a:pt x="697179" y="1478904"/>
                </a:lnTo>
                <a:lnTo>
                  <a:pt x="702868" y="1529484"/>
                </a:lnTo>
                <a:lnTo>
                  <a:pt x="708481" y="1580056"/>
                </a:lnTo>
                <a:lnTo>
                  <a:pt x="719625" y="1681199"/>
                </a:lnTo>
                <a:lnTo>
                  <a:pt x="725229" y="1731781"/>
                </a:lnTo>
                <a:lnTo>
                  <a:pt x="731734" y="1784688"/>
                </a:lnTo>
                <a:lnTo>
                  <a:pt x="738584" y="1837656"/>
                </a:lnTo>
                <a:lnTo>
                  <a:pt x="744460" y="1890472"/>
                </a:lnTo>
                <a:lnTo>
                  <a:pt x="748040" y="1942922"/>
                </a:lnTo>
                <a:lnTo>
                  <a:pt x="752013" y="2045375"/>
                </a:lnTo>
                <a:lnTo>
                  <a:pt x="753866" y="2096587"/>
                </a:lnTo>
                <a:lnTo>
                  <a:pt x="755471" y="2147758"/>
                </a:lnTo>
                <a:lnTo>
                  <a:pt x="756708" y="2198865"/>
                </a:lnTo>
                <a:lnTo>
                  <a:pt x="757457" y="2249884"/>
                </a:lnTo>
                <a:lnTo>
                  <a:pt x="757600" y="2300794"/>
                </a:lnTo>
                <a:lnTo>
                  <a:pt x="757016" y="2351569"/>
                </a:lnTo>
                <a:lnTo>
                  <a:pt x="755587" y="2402187"/>
                </a:lnTo>
                <a:lnTo>
                  <a:pt x="750102" y="2455403"/>
                </a:lnTo>
                <a:lnTo>
                  <a:pt x="742574" y="2508246"/>
                </a:lnTo>
                <a:lnTo>
                  <a:pt x="733002" y="2560715"/>
                </a:lnTo>
                <a:lnTo>
                  <a:pt x="721388" y="2612810"/>
                </a:lnTo>
                <a:lnTo>
                  <a:pt x="707730" y="2664532"/>
                </a:lnTo>
                <a:lnTo>
                  <a:pt x="691603" y="2707078"/>
                </a:lnTo>
                <a:lnTo>
                  <a:pt x="667705" y="2745784"/>
                </a:lnTo>
                <a:lnTo>
                  <a:pt x="637018" y="2779348"/>
                </a:lnTo>
                <a:lnTo>
                  <a:pt x="600527" y="2806468"/>
                </a:lnTo>
                <a:lnTo>
                  <a:pt x="564624" y="2826032"/>
                </a:lnTo>
                <a:lnTo>
                  <a:pt x="524092" y="2838940"/>
                </a:lnTo>
                <a:lnTo>
                  <a:pt x="479065" y="2845133"/>
                </a:lnTo>
                <a:close/>
              </a:path>
            </a:pathLst>
          </a:custGeom>
          <a:solidFill>
            <a:srgbClr val="FFDBC8"/>
          </a:solidFill>
        </p:spPr>
        <p:txBody>
          <a:bodyPr wrap="square" lIns="0" tIns="0" rIns="0" bIns="0" rtlCol="0"/>
          <a:lstStyle/>
          <a:p>
            <a:endParaRPr/>
          </a:p>
        </p:txBody>
      </p:sp>
      <p:sp>
        <p:nvSpPr>
          <p:cNvPr id="7" name="object 7"/>
          <p:cNvSpPr/>
          <p:nvPr/>
        </p:nvSpPr>
        <p:spPr>
          <a:xfrm>
            <a:off x="911611" y="7895019"/>
            <a:ext cx="671830" cy="1795145"/>
          </a:xfrm>
          <a:custGeom>
            <a:avLst/>
            <a:gdLst/>
            <a:ahLst/>
            <a:cxnLst/>
            <a:rect l="l" t="t" r="r" b="b"/>
            <a:pathLst>
              <a:path w="671830" h="1795145">
                <a:moveTo>
                  <a:pt x="358455" y="1795095"/>
                </a:moveTo>
                <a:lnTo>
                  <a:pt x="310329" y="1794417"/>
                </a:lnTo>
                <a:lnTo>
                  <a:pt x="253675" y="1785834"/>
                </a:lnTo>
                <a:lnTo>
                  <a:pt x="203065" y="1771246"/>
                </a:lnTo>
                <a:lnTo>
                  <a:pt x="158216" y="1751235"/>
                </a:lnTo>
                <a:lnTo>
                  <a:pt x="118847" y="1726382"/>
                </a:lnTo>
                <a:lnTo>
                  <a:pt x="84674" y="1697266"/>
                </a:lnTo>
                <a:lnTo>
                  <a:pt x="55416" y="1664469"/>
                </a:lnTo>
                <a:lnTo>
                  <a:pt x="30791" y="1628572"/>
                </a:lnTo>
                <a:lnTo>
                  <a:pt x="7745" y="1576132"/>
                </a:lnTo>
                <a:lnTo>
                  <a:pt x="0" y="1525244"/>
                </a:lnTo>
                <a:lnTo>
                  <a:pt x="3407" y="1475684"/>
                </a:lnTo>
                <a:lnTo>
                  <a:pt x="13823" y="1427229"/>
                </a:lnTo>
                <a:lnTo>
                  <a:pt x="41410" y="1324973"/>
                </a:lnTo>
                <a:lnTo>
                  <a:pt x="98065" y="1120843"/>
                </a:lnTo>
                <a:lnTo>
                  <a:pt x="111661" y="1069643"/>
                </a:lnTo>
                <a:lnTo>
                  <a:pt x="116025" y="1043457"/>
                </a:lnTo>
                <a:lnTo>
                  <a:pt x="119717" y="1017184"/>
                </a:lnTo>
                <a:lnTo>
                  <a:pt x="122734" y="990825"/>
                </a:lnTo>
                <a:lnTo>
                  <a:pt x="125079" y="964381"/>
                </a:lnTo>
                <a:lnTo>
                  <a:pt x="176402" y="637563"/>
                </a:lnTo>
                <a:lnTo>
                  <a:pt x="169938" y="482951"/>
                </a:lnTo>
                <a:lnTo>
                  <a:pt x="168490" y="431235"/>
                </a:lnTo>
                <a:lnTo>
                  <a:pt x="168550" y="379711"/>
                </a:lnTo>
                <a:lnTo>
                  <a:pt x="170811" y="328549"/>
                </a:lnTo>
                <a:lnTo>
                  <a:pt x="174278" y="280130"/>
                </a:lnTo>
                <a:lnTo>
                  <a:pt x="179162" y="231908"/>
                </a:lnTo>
                <a:lnTo>
                  <a:pt x="187255" y="184436"/>
                </a:lnTo>
                <a:lnTo>
                  <a:pt x="200347" y="138266"/>
                </a:lnTo>
                <a:lnTo>
                  <a:pt x="220228" y="93949"/>
                </a:lnTo>
                <a:lnTo>
                  <a:pt x="248690" y="52039"/>
                </a:lnTo>
                <a:lnTo>
                  <a:pt x="283013" y="22697"/>
                </a:lnTo>
                <a:lnTo>
                  <a:pt x="324470" y="4846"/>
                </a:lnTo>
                <a:lnTo>
                  <a:pt x="357992" y="0"/>
                </a:lnTo>
                <a:lnTo>
                  <a:pt x="369346" y="85"/>
                </a:lnTo>
                <a:lnTo>
                  <a:pt x="413618" y="8842"/>
                </a:lnTo>
                <a:lnTo>
                  <a:pt x="449905" y="23097"/>
                </a:lnTo>
                <a:lnTo>
                  <a:pt x="485030" y="39629"/>
                </a:lnTo>
                <a:lnTo>
                  <a:pt x="518993" y="58441"/>
                </a:lnTo>
                <a:lnTo>
                  <a:pt x="551793" y="79530"/>
                </a:lnTo>
                <a:lnTo>
                  <a:pt x="592422" y="112294"/>
                </a:lnTo>
                <a:lnTo>
                  <a:pt x="624061" y="147591"/>
                </a:lnTo>
                <a:lnTo>
                  <a:pt x="645564" y="184845"/>
                </a:lnTo>
                <a:lnTo>
                  <a:pt x="655782" y="223483"/>
                </a:lnTo>
                <a:lnTo>
                  <a:pt x="660965" y="278064"/>
                </a:lnTo>
                <a:lnTo>
                  <a:pt x="664944" y="332584"/>
                </a:lnTo>
                <a:lnTo>
                  <a:pt x="667905" y="386984"/>
                </a:lnTo>
                <a:lnTo>
                  <a:pt x="670038" y="441203"/>
                </a:lnTo>
                <a:lnTo>
                  <a:pt x="671148" y="486698"/>
                </a:lnTo>
                <a:lnTo>
                  <a:pt x="671331" y="532062"/>
                </a:lnTo>
                <a:lnTo>
                  <a:pt x="670392" y="577237"/>
                </a:lnTo>
                <a:lnTo>
                  <a:pt x="668137" y="622165"/>
                </a:lnTo>
                <a:lnTo>
                  <a:pt x="660464" y="721930"/>
                </a:lnTo>
                <a:lnTo>
                  <a:pt x="642112" y="920876"/>
                </a:lnTo>
                <a:lnTo>
                  <a:pt x="638080" y="948432"/>
                </a:lnTo>
                <a:lnTo>
                  <a:pt x="635058" y="976081"/>
                </a:lnTo>
                <a:lnTo>
                  <a:pt x="633048" y="1003821"/>
                </a:lnTo>
                <a:lnTo>
                  <a:pt x="632049" y="1031654"/>
                </a:lnTo>
                <a:lnTo>
                  <a:pt x="633024" y="1081316"/>
                </a:lnTo>
                <a:lnTo>
                  <a:pt x="630917" y="1130549"/>
                </a:lnTo>
                <a:lnTo>
                  <a:pt x="625726" y="1179354"/>
                </a:lnTo>
                <a:lnTo>
                  <a:pt x="617452" y="1227730"/>
                </a:lnTo>
                <a:lnTo>
                  <a:pt x="606095" y="1275678"/>
                </a:lnTo>
                <a:lnTo>
                  <a:pt x="591656" y="1323198"/>
                </a:lnTo>
                <a:lnTo>
                  <a:pt x="557476" y="1423290"/>
                </a:lnTo>
                <a:lnTo>
                  <a:pt x="541178" y="1473593"/>
                </a:lnTo>
                <a:lnTo>
                  <a:pt x="526906" y="1524458"/>
                </a:lnTo>
                <a:lnTo>
                  <a:pt x="515786" y="1576179"/>
                </a:lnTo>
                <a:lnTo>
                  <a:pt x="508940" y="1629048"/>
                </a:lnTo>
                <a:lnTo>
                  <a:pt x="505108" y="1643063"/>
                </a:lnTo>
                <a:lnTo>
                  <a:pt x="499843" y="1656418"/>
                </a:lnTo>
                <a:lnTo>
                  <a:pt x="493144" y="1669113"/>
                </a:lnTo>
                <a:lnTo>
                  <a:pt x="485012" y="1681147"/>
                </a:lnTo>
                <a:lnTo>
                  <a:pt x="474597" y="1697891"/>
                </a:lnTo>
                <a:lnTo>
                  <a:pt x="452530" y="1730905"/>
                </a:lnTo>
                <a:lnTo>
                  <a:pt x="442131" y="1747664"/>
                </a:lnTo>
                <a:lnTo>
                  <a:pt x="422527" y="1771677"/>
                </a:lnTo>
                <a:lnTo>
                  <a:pt x="395245" y="1787502"/>
                </a:lnTo>
                <a:lnTo>
                  <a:pt x="358455" y="1795095"/>
                </a:lnTo>
                <a:close/>
              </a:path>
            </a:pathLst>
          </a:custGeom>
          <a:solidFill>
            <a:srgbClr val="E9D3CA"/>
          </a:solidFill>
        </p:spPr>
        <p:txBody>
          <a:bodyPr wrap="square" lIns="0" tIns="0" rIns="0" bIns="0" rtlCol="0"/>
          <a:lstStyle/>
          <a:p>
            <a:endParaRPr/>
          </a:p>
        </p:txBody>
      </p:sp>
      <p:sp>
        <p:nvSpPr>
          <p:cNvPr id="8" name="object 8"/>
          <p:cNvSpPr/>
          <p:nvPr/>
        </p:nvSpPr>
        <p:spPr>
          <a:xfrm>
            <a:off x="0" y="9432883"/>
            <a:ext cx="607060" cy="854710"/>
          </a:xfrm>
          <a:custGeom>
            <a:avLst/>
            <a:gdLst/>
            <a:ahLst/>
            <a:cxnLst/>
            <a:rect l="l" t="t" r="r" b="b"/>
            <a:pathLst>
              <a:path w="607060" h="854709">
                <a:moveTo>
                  <a:pt x="520615" y="854116"/>
                </a:moveTo>
                <a:lnTo>
                  <a:pt x="0" y="854116"/>
                </a:lnTo>
                <a:lnTo>
                  <a:pt x="0" y="80307"/>
                </a:lnTo>
                <a:lnTo>
                  <a:pt x="21673" y="65422"/>
                </a:lnTo>
                <a:lnTo>
                  <a:pt x="69553" y="37994"/>
                </a:lnTo>
                <a:lnTo>
                  <a:pt x="91684" y="23183"/>
                </a:lnTo>
                <a:lnTo>
                  <a:pt x="126812" y="5241"/>
                </a:lnTo>
                <a:lnTo>
                  <a:pt x="166656" y="0"/>
                </a:lnTo>
                <a:lnTo>
                  <a:pt x="210841" y="4747"/>
                </a:lnTo>
                <a:lnTo>
                  <a:pt x="258988" y="16772"/>
                </a:lnTo>
                <a:lnTo>
                  <a:pt x="315383" y="36114"/>
                </a:lnTo>
                <a:lnTo>
                  <a:pt x="365437" y="58686"/>
                </a:lnTo>
                <a:lnTo>
                  <a:pt x="409517" y="84252"/>
                </a:lnTo>
                <a:lnTo>
                  <a:pt x="447991" y="112576"/>
                </a:lnTo>
                <a:lnTo>
                  <a:pt x="481226" y="143421"/>
                </a:lnTo>
                <a:lnTo>
                  <a:pt x="509589" y="176549"/>
                </a:lnTo>
                <a:lnTo>
                  <a:pt x="533450" y="211726"/>
                </a:lnTo>
                <a:lnTo>
                  <a:pt x="553174" y="248714"/>
                </a:lnTo>
                <a:lnTo>
                  <a:pt x="579498" y="309390"/>
                </a:lnTo>
                <a:lnTo>
                  <a:pt x="597201" y="373126"/>
                </a:lnTo>
                <a:lnTo>
                  <a:pt x="606028" y="438689"/>
                </a:lnTo>
                <a:lnTo>
                  <a:pt x="607018" y="471692"/>
                </a:lnTo>
                <a:lnTo>
                  <a:pt x="605727" y="504844"/>
                </a:lnTo>
                <a:lnTo>
                  <a:pt x="604644" y="553837"/>
                </a:lnTo>
                <a:lnTo>
                  <a:pt x="600297" y="602425"/>
                </a:lnTo>
                <a:lnTo>
                  <a:pt x="592687" y="650609"/>
                </a:lnTo>
                <a:lnTo>
                  <a:pt x="581812" y="698389"/>
                </a:lnTo>
                <a:lnTo>
                  <a:pt x="567786" y="745337"/>
                </a:lnTo>
                <a:lnTo>
                  <a:pt x="550720" y="791028"/>
                </a:lnTo>
                <a:lnTo>
                  <a:pt x="530614" y="835462"/>
                </a:lnTo>
                <a:lnTo>
                  <a:pt x="520615" y="854116"/>
                </a:lnTo>
                <a:close/>
              </a:path>
            </a:pathLst>
          </a:custGeom>
          <a:solidFill>
            <a:srgbClr val="CAEBD9"/>
          </a:solidFill>
        </p:spPr>
        <p:txBody>
          <a:bodyPr wrap="square" lIns="0" tIns="0" rIns="0" bIns="0" rtlCol="0"/>
          <a:lstStyle/>
          <a:p>
            <a:endParaRPr/>
          </a:p>
        </p:txBody>
      </p:sp>
      <p:pic>
        <p:nvPicPr>
          <p:cNvPr id="12" name="Content Placeholder 11" descr="Cell phone in front of a blue background">
            <a:extLst>
              <a:ext uri="{FF2B5EF4-FFF2-40B4-BE49-F238E27FC236}">
                <a16:creationId xmlns:a16="http://schemas.microsoft.com/office/drawing/2014/main" id="{4DB698AF-D97E-E285-1D4D-A4DF954D762A}"/>
              </a:ext>
            </a:extLst>
          </p:cNvPr>
          <p:cNvPicPr>
            <a:picLocks noGrp="1" noChangeAspect="1"/>
          </p:cNvPicPr>
          <p:nvPr>
            <p:ph sz="half" idx="3"/>
          </p:nvPr>
        </p:nvPicPr>
        <p:blipFill>
          <a:blip r:embed="rId3" cstate="print">
            <a:extLst>
              <a:ext uri="{28A0092B-C50C-407E-A947-70E740481C1C}">
                <a14:useLocalDpi xmlns:a14="http://schemas.microsoft.com/office/drawing/2010/main" val="0"/>
              </a:ext>
            </a:extLst>
          </a:blip>
          <a:stretch>
            <a:fillRect/>
          </a:stretch>
        </p:blipFill>
        <p:spPr>
          <a:xfrm>
            <a:off x="12192000" y="3064849"/>
            <a:ext cx="5314950" cy="483017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3" name="Rectangle 2">
            <a:extLst>
              <a:ext uri="{FF2B5EF4-FFF2-40B4-BE49-F238E27FC236}">
                <a16:creationId xmlns:a16="http://schemas.microsoft.com/office/drawing/2014/main" id="{DB7FD5A1-903B-311E-306B-450EDFCFAE0D}"/>
              </a:ext>
            </a:extLst>
          </p:cNvPr>
          <p:cNvSpPr>
            <a:spLocks noChangeArrowheads="1"/>
          </p:cNvSpPr>
          <p:nvPr/>
        </p:nvSpPr>
        <p:spPr bwMode="auto">
          <a:xfrm>
            <a:off x="1032063" y="342900"/>
            <a:ext cx="12113691" cy="7820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ar-EG" altLang="ar-EG" sz="2600" b="0" i="0" u="none" strike="noStrike" cap="none" normalizeH="0" baseline="0" dirty="0">
              <a:ln>
                <a:noFill/>
              </a:ln>
              <a:solidFill>
                <a:schemeClr val="tx1"/>
              </a:solidFill>
              <a:effectLst/>
              <a:latin typeface="Trade Gothic Next Cond" panose="020B05060403030200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endParaRPr lang="ar-EG" altLang="ar-EG" sz="2600" dirty="0">
              <a:latin typeface="Trade Gothic Next Cond" panose="020B05060403030200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ar-EG" altLang="ar-EG" sz="2600" b="1" u="none" strike="noStrike" cap="none" normalizeH="0" baseline="0" dirty="0" err="1">
                <a:ln>
                  <a:noFill/>
                </a:ln>
                <a:solidFill>
                  <a:schemeClr val="tx1"/>
                </a:solidFill>
                <a:effectLst/>
                <a:latin typeface="Trade Gothic Next Cond" panose="020B0506040303020004" pitchFamily="34" charset="0"/>
              </a:rPr>
              <a:t>Deployment</a:t>
            </a:r>
            <a:r>
              <a:rPr lang="ar-EG" altLang="ar-EG" sz="2600" b="1" dirty="0">
                <a:latin typeface="Trade Gothic Next Cond" panose="020B0506040303020004" pitchFamily="34" charset="0"/>
              </a:rPr>
              <a:t> </a:t>
            </a:r>
          </a:p>
          <a:p>
            <a:pPr marL="0" marR="0" lvl="0" indent="0" algn="l" defTabSz="914400" rtl="0" eaLnBrk="0" fontAlgn="base" latinLnBrk="0" hangingPunct="0">
              <a:lnSpc>
                <a:spcPct val="150000"/>
              </a:lnSpc>
              <a:spcBef>
                <a:spcPct val="0"/>
              </a:spcBef>
              <a:spcAft>
                <a:spcPct val="0"/>
              </a:spcAft>
              <a:buClrTx/>
              <a:buSzTx/>
              <a:tabLst/>
            </a:pPr>
            <a:endParaRPr kumimoji="0" lang="ar-EG" altLang="ar-EG" sz="2600" b="0" i="0" u="none" strike="noStrike" cap="none" normalizeH="0" baseline="0" dirty="0">
              <a:ln>
                <a:noFill/>
              </a:ln>
              <a:solidFill>
                <a:schemeClr val="tx1"/>
              </a:solidFill>
              <a:effectLst/>
              <a:latin typeface="Trade Gothic Next Cond" panose="020B05060403030200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ar-EG" altLang="ar-EG" sz="2600" b="1" i="0" u="none" strike="noStrike" cap="none" normalizeH="0" baseline="0" dirty="0">
                <a:ln>
                  <a:noFill/>
                </a:ln>
                <a:solidFill>
                  <a:schemeClr val="tx1"/>
                </a:solidFill>
                <a:effectLst/>
                <a:latin typeface="Trade Gothic Next Cond" panose="020B0506040303020004" pitchFamily="34" charset="0"/>
              </a:rPr>
              <a:t>  </a:t>
            </a:r>
            <a:r>
              <a:rPr kumimoji="0" lang="ar-EG" altLang="ar-EG" sz="2600" b="1" i="0" u="none" strike="noStrike" cap="none" normalizeH="0" baseline="0" dirty="0" err="1">
                <a:ln>
                  <a:noFill/>
                </a:ln>
                <a:solidFill>
                  <a:schemeClr val="tx1"/>
                </a:solidFill>
                <a:effectLst/>
                <a:latin typeface="Trade Gothic Next Cond" panose="020B0506040303020004" pitchFamily="34" charset="0"/>
              </a:rPr>
              <a:t>Android</a:t>
            </a:r>
            <a:r>
              <a:rPr kumimoji="0" lang="ar-EG" altLang="ar-EG" sz="2600" b="0" i="0" u="none" strike="noStrike" cap="none" normalizeH="0" baseline="0" dirty="0">
                <a:ln>
                  <a:noFill/>
                </a:ln>
                <a:solidFill>
                  <a:schemeClr val="tx1"/>
                </a:solidFill>
                <a:effectLst/>
                <a:latin typeface="Trade Gothic Next Cond" panose="020B05060403030200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ar-EG" altLang="ar-EG" sz="2600" b="0" i="0" u="none" strike="noStrike" cap="none" normalizeH="0" baseline="0" dirty="0" err="1">
                <a:ln>
                  <a:noFill/>
                </a:ln>
                <a:solidFill>
                  <a:schemeClr val="tx1"/>
                </a:solidFill>
                <a:effectLst/>
                <a:latin typeface="Trade Gothic Next Cond" panose="020B0506040303020004" pitchFamily="34" charset="0"/>
              </a:rPr>
              <a:t>Generate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signed</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APK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Android</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Package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file</a:t>
            </a:r>
            <a:r>
              <a:rPr kumimoji="0" lang="ar-EG" altLang="ar-EG" sz="2600" b="0" i="0" u="none" strike="noStrike" cap="none" normalizeH="0" baseline="0" dirty="0">
                <a:ln>
                  <a:noFill/>
                </a:ln>
                <a:solidFill>
                  <a:schemeClr val="tx1"/>
                </a:solidFill>
                <a:effectLst/>
                <a:latin typeface="Trade Gothic Next Cond" panose="020B05060403030200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ar-EG" altLang="ar-EG" sz="2600" b="0" i="0" u="none" strike="noStrike" cap="none" normalizeH="0" baseline="0" dirty="0" err="1">
                <a:ln>
                  <a:noFill/>
                </a:ln>
                <a:solidFill>
                  <a:schemeClr val="tx1"/>
                </a:solidFill>
                <a:effectLst/>
                <a:latin typeface="Trade Gothic Next Cond" panose="020B0506040303020004" pitchFamily="34" charset="0"/>
              </a:rPr>
              <a:t>Submit</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the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to</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the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Google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Play</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Store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for</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review</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and</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approval</a:t>
            </a:r>
            <a:r>
              <a:rPr kumimoji="0" lang="ar-EG" altLang="ar-EG" sz="2600" b="0" i="0" u="none" strike="noStrike" cap="none" normalizeH="0" baseline="0" dirty="0">
                <a:ln>
                  <a:noFill/>
                </a:ln>
                <a:solidFill>
                  <a:schemeClr val="tx1"/>
                </a:solidFill>
                <a:effectLst/>
                <a:latin typeface="Trade Gothic Next Cond" panose="020B05060403030200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ar-EG" altLang="ar-EG" sz="2600" b="0" i="0" u="none" strike="noStrike" cap="none" normalizeH="0" baseline="0" dirty="0" err="1">
                <a:ln>
                  <a:noFill/>
                </a:ln>
                <a:solidFill>
                  <a:schemeClr val="tx1"/>
                </a:solidFill>
                <a:effectLst/>
                <a:latin typeface="Trade Gothic Next Cond" panose="020B0506040303020004" pitchFamily="34" charset="0"/>
              </a:rPr>
              <a:t>Once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approved</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the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becomes</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available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for</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download</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and</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installation</a:t>
            </a:r>
            <a:r>
              <a:rPr kumimoji="0" lang="ar-EG" altLang="ar-EG" sz="2600" b="0" i="0" u="none" strike="noStrike" cap="none" normalizeH="0" baseline="0" dirty="0">
                <a:ln>
                  <a:noFill/>
                </a:ln>
                <a:solidFill>
                  <a:schemeClr val="tx1"/>
                </a:solidFill>
                <a:effectLst/>
                <a:latin typeface="Trade Gothic Next Cond" panose="020B05060403030200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ar-EG" altLang="ar-EG" sz="2600" b="1" i="0" u="none" strike="noStrike" cap="none" normalizeH="0" baseline="0" dirty="0">
                <a:ln>
                  <a:noFill/>
                </a:ln>
                <a:solidFill>
                  <a:schemeClr val="tx1"/>
                </a:solidFill>
                <a:effectLst/>
                <a:latin typeface="Trade Gothic Next Cond" panose="020B0506040303020004" pitchFamily="34" charset="0"/>
              </a:rPr>
              <a:t>  </a:t>
            </a:r>
            <a:r>
              <a:rPr kumimoji="0" lang="ar-EG" altLang="ar-EG" sz="2600" b="1" i="0" u="none" strike="noStrike" cap="none" normalizeH="0" baseline="0" dirty="0" err="1">
                <a:ln>
                  <a:noFill/>
                </a:ln>
                <a:solidFill>
                  <a:schemeClr val="tx1"/>
                </a:solidFill>
                <a:effectLst/>
                <a:latin typeface="Trade Gothic Next Cond" panose="020B0506040303020004" pitchFamily="34" charset="0"/>
              </a:rPr>
              <a:t>iOS</a:t>
            </a:r>
            <a:r>
              <a:rPr kumimoji="0" lang="ar-EG" altLang="ar-EG" sz="2600" b="0" i="0" u="none" strike="noStrike" cap="none" normalizeH="0" baseline="0" dirty="0">
                <a:ln>
                  <a:noFill/>
                </a:ln>
                <a:solidFill>
                  <a:schemeClr val="tx1"/>
                </a:solidFill>
                <a:effectLst/>
                <a:latin typeface="Trade Gothic Next Cond" panose="020B05060403030200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ar-EG" altLang="ar-EG" sz="2600" b="0" i="0" u="none" strike="noStrike" cap="none" normalizeH="0" baseline="0" dirty="0" err="1">
                <a:ln>
                  <a:noFill/>
                </a:ln>
                <a:solidFill>
                  <a:schemeClr val="tx1"/>
                </a:solidFill>
                <a:effectLst/>
                <a:latin typeface="Trade Gothic Next Cond" panose="020B0506040303020004" pitchFamily="34" charset="0"/>
              </a:rPr>
              <a:t>Create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an</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distribution</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provisioning</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profile</a:t>
            </a:r>
            <a:r>
              <a:rPr kumimoji="0" lang="ar-EG" altLang="ar-EG" sz="2600" b="0" i="0" u="none" strike="noStrike" cap="none" normalizeH="0" baseline="0" dirty="0">
                <a:ln>
                  <a:noFill/>
                </a:ln>
                <a:solidFill>
                  <a:schemeClr val="tx1"/>
                </a:solidFill>
                <a:effectLst/>
                <a:latin typeface="Trade Gothic Next Cond" panose="020B05060403030200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ar-EG" altLang="ar-EG" sz="2600" b="0" i="0" u="none" strike="noStrike" cap="none" normalizeH="0" baseline="0" dirty="0" err="1">
                <a:ln>
                  <a:noFill/>
                </a:ln>
                <a:solidFill>
                  <a:schemeClr val="tx1"/>
                </a:solidFill>
                <a:effectLst/>
                <a:latin typeface="Trade Gothic Next Cond" panose="020B0506040303020004" pitchFamily="34" charset="0"/>
              </a:rPr>
              <a:t>Submit</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the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to</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the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Apple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Store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for</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review</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and</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approval</a:t>
            </a:r>
            <a:r>
              <a:rPr kumimoji="0" lang="ar-EG" altLang="ar-EG" sz="2600" b="0" i="0" u="none" strike="noStrike" cap="none" normalizeH="0" baseline="0" dirty="0">
                <a:ln>
                  <a:noFill/>
                </a:ln>
                <a:solidFill>
                  <a:schemeClr val="tx1"/>
                </a:solidFill>
                <a:effectLst/>
                <a:latin typeface="Trade Gothic Next Cond" panose="020B05060403030200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ar-EG" altLang="ar-EG" sz="2600" b="0" i="0" u="none" strike="noStrike" cap="none" normalizeH="0" baseline="0" dirty="0" err="1">
                <a:ln>
                  <a:noFill/>
                </a:ln>
                <a:solidFill>
                  <a:schemeClr val="tx1"/>
                </a:solidFill>
                <a:effectLst/>
                <a:latin typeface="Trade Gothic Next Cond" panose="020B0506040303020004" pitchFamily="34" charset="0"/>
              </a:rPr>
              <a:t>Upon</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approval</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the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is</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published</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in</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the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App</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Store</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for</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users</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to</a:t>
            </a:r>
            <a:r>
              <a:rPr kumimoji="0" lang="ar-EG" altLang="ar-EG" sz="2600" b="0" i="0" u="none" strike="noStrike" cap="none" normalizeH="0" baseline="0" dirty="0">
                <a:ln>
                  <a:noFill/>
                </a:ln>
                <a:solidFill>
                  <a:schemeClr val="tx1"/>
                </a:solidFill>
                <a:effectLst/>
                <a:latin typeface="Trade Gothic Next Cond" panose="020B0506040303020004" pitchFamily="34" charset="0"/>
              </a:rPr>
              <a:t> </a:t>
            </a:r>
            <a:r>
              <a:rPr kumimoji="0" lang="ar-EG" altLang="ar-EG" sz="2600" b="0" i="0" u="none" strike="noStrike" cap="none" normalizeH="0" baseline="0" dirty="0" err="1">
                <a:ln>
                  <a:noFill/>
                </a:ln>
                <a:solidFill>
                  <a:schemeClr val="tx1"/>
                </a:solidFill>
                <a:effectLst/>
                <a:latin typeface="Trade Gothic Next Cond" panose="020B0506040303020004" pitchFamily="34" charset="0"/>
              </a:rPr>
              <a:t>download</a:t>
            </a:r>
            <a:r>
              <a:rPr kumimoji="0" lang="ar-EG" altLang="ar-EG" sz="2600" b="0" i="0" u="none" strike="noStrike" cap="none" normalizeH="0" baseline="0" dirty="0">
                <a:ln>
                  <a:noFill/>
                </a:ln>
                <a:solidFill>
                  <a:schemeClr val="tx1"/>
                </a:solidFill>
                <a:effectLst/>
                <a:latin typeface="Trade Gothic Next Cond" panose="020B0506040303020004" pitchFamily="34" charset="0"/>
              </a:rPr>
              <a: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ar-EG" altLang="ar-EG" sz="2600" b="0" i="0" u="none" strike="noStrike" cap="none" normalizeH="0" baseline="0" dirty="0">
              <a:ln>
                <a:noFill/>
              </a:ln>
              <a:solidFill>
                <a:schemeClr val="tx1"/>
              </a:solidFill>
              <a:effectLst/>
              <a:latin typeface="Trade Gothic Next Cond" panose="020B05060403030200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3587264" cy="4914899"/>
          </a:xfrm>
          <a:prstGeom prst="rect">
            <a:avLst/>
          </a:prstGeom>
        </p:spPr>
      </p:pic>
      <p:sp>
        <p:nvSpPr>
          <p:cNvPr id="3" name="object 3"/>
          <p:cNvSpPr/>
          <p:nvPr/>
        </p:nvSpPr>
        <p:spPr>
          <a:xfrm>
            <a:off x="0" y="6456660"/>
            <a:ext cx="758190" cy="2845435"/>
          </a:xfrm>
          <a:custGeom>
            <a:avLst/>
            <a:gdLst/>
            <a:ahLst/>
            <a:cxnLst/>
            <a:rect l="l" t="t" r="r" b="b"/>
            <a:pathLst>
              <a:path w="758190" h="2845434">
                <a:moveTo>
                  <a:pt x="479065" y="2845133"/>
                </a:moveTo>
                <a:lnTo>
                  <a:pt x="429674" y="2844554"/>
                </a:lnTo>
                <a:lnTo>
                  <a:pt x="376052" y="2837145"/>
                </a:lnTo>
                <a:lnTo>
                  <a:pt x="318334" y="2822846"/>
                </a:lnTo>
                <a:lnTo>
                  <a:pt x="254312" y="2801939"/>
                </a:lnTo>
                <a:lnTo>
                  <a:pt x="195259" y="2778838"/>
                </a:lnTo>
                <a:lnTo>
                  <a:pt x="141236" y="2753672"/>
                </a:lnTo>
                <a:lnTo>
                  <a:pt x="92302" y="2726570"/>
                </a:lnTo>
                <a:lnTo>
                  <a:pt x="48518" y="2697660"/>
                </a:lnTo>
                <a:lnTo>
                  <a:pt x="9942" y="2667072"/>
                </a:lnTo>
                <a:lnTo>
                  <a:pt x="0" y="2657478"/>
                </a:lnTo>
                <a:lnTo>
                  <a:pt x="0" y="15989"/>
                </a:lnTo>
                <a:lnTo>
                  <a:pt x="15992" y="7389"/>
                </a:lnTo>
                <a:lnTo>
                  <a:pt x="59978" y="0"/>
                </a:lnTo>
                <a:lnTo>
                  <a:pt x="111124" y="4305"/>
                </a:lnTo>
                <a:lnTo>
                  <a:pt x="168082" y="20310"/>
                </a:lnTo>
                <a:lnTo>
                  <a:pt x="185984" y="27155"/>
                </a:lnTo>
                <a:lnTo>
                  <a:pt x="204107" y="33304"/>
                </a:lnTo>
                <a:lnTo>
                  <a:pt x="222450" y="38759"/>
                </a:lnTo>
                <a:lnTo>
                  <a:pt x="241014" y="43518"/>
                </a:lnTo>
                <a:lnTo>
                  <a:pt x="268045" y="49200"/>
                </a:lnTo>
                <a:lnTo>
                  <a:pt x="294576" y="56506"/>
                </a:lnTo>
                <a:lnTo>
                  <a:pt x="346136" y="75994"/>
                </a:lnTo>
                <a:lnTo>
                  <a:pt x="394935" y="101640"/>
                </a:lnTo>
                <a:lnTo>
                  <a:pt x="440212" y="133104"/>
                </a:lnTo>
                <a:lnTo>
                  <a:pt x="483443" y="170548"/>
                </a:lnTo>
                <a:lnTo>
                  <a:pt x="521288" y="208283"/>
                </a:lnTo>
                <a:lnTo>
                  <a:pt x="553724" y="246313"/>
                </a:lnTo>
                <a:lnTo>
                  <a:pt x="580726" y="284643"/>
                </a:lnTo>
                <a:lnTo>
                  <a:pt x="602267" y="323277"/>
                </a:lnTo>
                <a:lnTo>
                  <a:pt x="618322" y="362221"/>
                </a:lnTo>
                <a:lnTo>
                  <a:pt x="628867" y="401478"/>
                </a:lnTo>
                <a:lnTo>
                  <a:pt x="633876" y="441053"/>
                </a:lnTo>
                <a:lnTo>
                  <a:pt x="637016" y="487868"/>
                </a:lnTo>
                <a:lnTo>
                  <a:pt x="640858" y="534785"/>
                </a:lnTo>
                <a:lnTo>
                  <a:pt x="644899" y="581729"/>
                </a:lnTo>
                <a:lnTo>
                  <a:pt x="648636" y="628622"/>
                </a:lnTo>
                <a:lnTo>
                  <a:pt x="652510" y="664893"/>
                </a:lnTo>
                <a:lnTo>
                  <a:pt x="656865" y="701309"/>
                </a:lnTo>
                <a:lnTo>
                  <a:pt x="658656" y="737110"/>
                </a:lnTo>
                <a:lnTo>
                  <a:pt x="654842" y="771539"/>
                </a:lnTo>
                <a:lnTo>
                  <a:pt x="651512" y="819566"/>
                </a:lnTo>
                <a:lnTo>
                  <a:pt x="656931" y="868795"/>
                </a:lnTo>
                <a:lnTo>
                  <a:pt x="662130" y="917856"/>
                </a:lnTo>
                <a:lnTo>
                  <a:pt x="658140" y="965379"/>
                </a:lnTo>
                <a:lnTo>
                  <a:pt x="652413" y="1010098"/>
                </a:lnTo>
                <a:lnTo>
                  <a:pt x="654430" y="1056085"/>
                </a:lnTo>
                <a:lnTo>
                  <a:pt x="660078" y="1102704"/>
                </a:lnTo>
                <a:lnTo>
                  <a:pt x="665248" y="1149323"/>
                </a:lnTo>
                <a:lnTo>
                  <a:pt x="665827" y="1195305"/>
                </a:lnTo>
                <a:lnTo>
                  <a:pt x="665664" y="1240869"/>
                </a:lnTo>
                <a:lnTo>
                  <a:pt x="670023" y="1287317"/>
                </a:lnTo>
                <a:lnTo>
                  <a:pt x="677018" y="1334283"/>
                </a:lnTo>
                <a:lnTo>
                  <a:pt x="684764" y="1381403"/>
                </a:lnTo>
                <a:lnTo>
                  <a:pt x="691377" y="1428311"/>
                </a:lnTo>
                <a:lnTo>
                  <a:pt x="697179" y="1478904"/>
                </a:lnTo>
                <a:lnTo>
                  <a:pt x="702868" y="1529484"/>
                </a:lnTo>
                <a:lnTo>
                  <a:pt x="708481" y="1580056"/>
                </a:lnTo>
                <a:lnTo>
                  <a:pt x="719625" y="1681199"/>
                </a:lnTo>
                <a:lnTo>
                  <a:pt x="725229" y="1731781"/>
                </a:lnTo>
                <a:lnTo>
                  <a:pt x="731734" y="1784688"/>
                </a:lnTo>
                <a:lnTo>
                  <a:pt x="738584" y="1837656"/>
                </a:lnTo>
                <a:lnTo>
                  <a:pt x="744460" y="1890472"/>
                </a:lnTo>
                <a:lnTo>
                  <a:pt x="748040" y="1942922"/>
                </a:lnTo>
                <a:lnTo>
                  <a:pt x="752013" y="2045375"/>
                </a:lnTo>
                <a:lnTo>
                  <a:pt x="753866" y="2096587"/>
                </a:lnTo>
                <a:lnTo>
                  <a:pt x="755471" y="2147758"/>
                </a:lnTo>
                <a:lnTo>
                  <a:pt x="756708" y="2198865"/>
                </a:lnTo>
                <a:lnTo>
                  <a:pt x="757457" y="2249884"/>
                </a:lnTo>
                <a:lnTo>
                  <a:pt x="757600" y="2300794"/>
                </a:lnTo>
                <a:lnTo>
                  <a:pt x="757016" y="2351569"/>
                </a:lnTo>
                <a:lnTo>
                  <a:pt x="755587" y="2402187"/>
                </a:lnTo>
                <a:lnTo>
                  <a:pt x="750102" y="2455403"/>
                </a:lnTo>
                <a:lnTo>
                  <a:pt x="742574" y="2508246"/>
                </a:lnTo>
                <a:lnTo>
                  <a:pt x="733002" y="2560715"/>
                </a:lnTo>
                <a:lnTo>
                  <a:pt x="721388" y="2612810"/>
                </a:lnTo>
                <a:lnTo>
                  <a:pt x="707730" y="2664532"/>
                </a:lnTo>
                <a:lnTo>
                  <a:pt x="691603" y="2707078"/>
                </a:lnTo>
                <a:lnTo>
                  <a:pt x="667705" y="2745784"/>
                </a:lnTo>
                <a:lnTo>
                  <a:pt x="637018" y="2779348"/>
                </a:lnTo>
                <a:lnTo>
                  <a:pt x="600527" y="2806468"/>
                </a:lnTo>
                <a:lnTo>
                  <a:pt x="564624" y="2826032"/>
                </a:lnTo>
                <a:lnTo>
                  <a:pt x="524092" y="2838940"/>
                </a:lnTo>
                <a:lnTo>
                  <a:pt x="479065" y="2845133"/>
                </a:lnTo>
                <a:close/>
              </a:path>
            </a:pathLst>
          </a:custGeom>
          <a:solidFill>
            <a:srgbClr val="FFDBC8"/>
          </a:solidFill>
        </p:spPr>
        <p:txBody>
          <a:bodyPr wrap="square" lIns="0" tIns="0" rIns="0" bIns="0" rtlCol="0"/>
          <a:lstStyle/>
          <a:p>
            <a:endParaRPr/>
          </a:p>
        </p:txBody>
      </p:sp>
      <p:sp>
        <p:nvSpPr>
          <p:cNvPr id="4" name="object 4"/>
          <p:cNvSpPr/>
          <p:nvPr/>
        </p:nvSpPr>
        <p:spPr>
          <a:xfrm>
            <a:off x="911611" y="7895025"/>
            <a:ext cx="671830" cy="1795145"/>
          </a:xfrm>
          <a:custGeom>
            <a:avLst/>
            <a:gdLst/>
            <a:ahLst/>
            <a:cxnLst/>
            <a:rect l="l" t="t" r="r" b="b"/>
            <a:pathLst>
              <a:path w="671830" h="1795145">
                <a:moveTo>
                  <a:pt x="358455" y="1795095"/>
                </a:moveTo>
                <a:lnTo>
                  <a:pt x="310329" y="1794417"/>
                </a:lnTo>
                <a:lnTo>
                  <a:pt x="253675" y="1785834"/>
                </a:lnTo>
                <a:lnTo>
                  <a:pt x="203065" y="1771246"/>
                </a:lnTo>
                <a:lnTo>
                  <a:pt x="158216" y="1751235"/>
                </a:lnTo>
                <a:lnTo>
                  <a:pt x="118847" y="1726382"/>
                </a:lnTo>
                <a:lnTo>
                  <a:pt x="84674" y="1697266"/>
                </a:lnTo>
                <a:lnTo>
                  <a:pt x="55416" y="1664469"/>
                </a:lnTo>
                <a:lnTo>
                  <a:pt x="30791" y="1628572"/>
                </a:lnTo>
                <a:lnTo>
                  <a:pt x="7745" y="1576132"/>
                </a:lnTo>
                <a:lnTo>
                  <a:pt x="0" y="1525244"/>
                </a:lnTo>
                <a:lnTo>
                  <a:pt x="3407" y="1475684"/>
                </a:lnTo>
                <a:lnTo>
                  <a:pt x="13823" y="1427229"/>
                </a:lnTo>
                <a:lnTo>
                  <a:pt x="41410" y="1324973"/>
                </a:lnTo>
                <a:lnTo>
                  <a:pt x="98065" y="1120843"/>
                </a:lnTo>
                <a:lnTo>
                  <a:pt x="111661" y="1069643"/>
                </a:lnTo>
                <a:lnTo>
                  <a:pt x="116025" y="1043457"/>
                </a:lnTo>
                <a:lnTo>
                  <a:pt x="119717" y="1017184"/>
                </a:lnTo>
                <a:lnTo>
                  <a:pt x="122734" y="990825"/>
                </a:lnTo>
                <a:lnTo>
                  <a:pt x="125079" y="964381"/>
                </a:lnTo>
                <a:lnTo>
                  <a:pt x="176402" y="637563"/>
                </a:lnTo>
                <a:lnTo>
                  <a:pt x="169938" y="482951"/>
                </a:lnTo>
                <a:lnTo>
                  <a:pt x="168490" y="431235"/>
                </a:lnTo>
                <a:lnTo>
                  <a:pt x="168550" y="379711"/>
                </a:lnTo>
                <a:lnTo>
                  <a:pt x="170811" y="328549"/>
                </a:lnTo>
                <a:lnTo>
                  <a:pt x="174278" y="280130"/>
                </a:lnTo>
                <a:lnTo>
                  <a:pt x="179162" y="231908"/>
                </a:lnTo>
                <a:lnTo>
                  <a:pt x="187255" y="184436"/>
                </a:lnTo>
                <a:lnTo>
                  <a:pt x="200347" y="138266"/>
                </a:lnTo>
                <a:lnTo>
                  <a:pt x="220228" y="93949"/>
                </a:lnTo>
                <a:lnTo>
                  <a:pt x="248690" y="52039"/>
                </a:lnTo>
                <a:lnTo>
                  <a:pt x="283013" y="22697"/>
                </a:lnTo>
                <a:lnTo>
                  <a:pt x="324470" y="4846"/>
                </a:lnTo>
                <a:lnTo>
                  <a:pt x="357992" y="0"/>
                </a:lnTo>
                <a:lnTo>
                  <a:pt x="369346" y="85"/>
                </a:lnTo>
                <a:lnTo>
                  <a:pt x="413618" y="8842"/>
                </a:lnTo>
                <a:lnTo>
                  <a:pt x="449905" y="23097"/>
                </a:lnTo>
                <a:lnTo>
                  <a:pt x="485030" y="39629"/>
                </a:lnTo>
                <a:lnTo>
                  <a:pt x="518993" y="58441"/>
                </a:lnTo>
                <a:lnTo>
                  <a:pt x="551793" y="79530"/>
                </a:lnTo>
                <a:lnTo>
                  <a:pt x="592422" y="112294"/>
                </a:lnTo>
                <a:lnTo>
                  <a:pt x="624061" y="147591"/>
                </a:lnTo>
                <a:lnTo>
                  <a:pt x="645564" y="184845"/>
                </a:lnTo>
                <a:lnTo>
                  <a:pt x="655782" y="223483"/>
                </a:lnTo>
                <a:lnTo>
                  <a:pt x="660965" y="278064"/>
                </a:lnTo>
                <a:lnTo>
                  <a:pt x="664944" y="332584"/>
                </a:lnTo>
                <a:lnTo>
                  <a:pt x="667905" y="386984"/>
                </a:lnTo>
                <a:lnTo>
                  <a:pt x="670038" y="441203"/>
                </a:lnTo>
                <a:lnTo>
                  <a:pt x="671148" y="486698"/>
                </a:lnTo>
                <a:lnTo>
                  <a:pt x="671331" y="532062"/>
                </a:lnTo>
                <a:lnTo>
                  <a:pt x="670392" y="577237"/>
                </a:lnTo>
                <a:lnTo>
                  <a:pt x="668137" y="622165"/>
                </a:lnTo>
                <a:lnTo>
                  <a:pt x="660464" y="721930"/>
                </a:lnTo>
                <a:lnTo>
                  <a:pt x="642112" y="920876"/>
                </a:lnTo>
                <a:lnTo>
                  <a:pt x="638080" y="948432"/>
                </a:lnTo>
                <a:lnTo>
                  <a:pt x="635058" y="976081"/>
                </a:lnTo>
                <a:lnTo>
                  <a:pt x="633048" y="1003821"/>
                </a:lnTo>
                <a:lnTo>
                  <a:pt x="632049" y="1031654"/>
                </a:lnTo>
                <a:lnTo>
                  <a:pt x="633024" y="1081316"/>
                </a:lnTo>
                <a:lnTo>
                  <a:pt x="630917" y="1130549"/>
                </a:lnTo>
                <a:lnTo>
                  <a:pt x="625726" y="1179354"/>
                </a:lnTo>
                <a:lnTo>
                  <a:pt x="617452" y="1227730"/>
                </a:lnTo>
                <a:lnTo>
                  <a:pt x="606095" y="1275678"/>
                </a:lnTo>
                <a:lnTo>
                  <a:pt x="591656" y="1323198"/>
                </a:lnTo>
                <a:lnTo>
                  <a:pt x="557476" y="1423290"/>
                </a:lnTo>
                <a:lnTo>
                  <a:pt x="541178" y="1473593"/>
                </a:lnTo>
                <a:lnTo>
                  <a:pt x="526906" y="1524458"/>
                </a:lnTo>
                <a:lnTo>
                  <a:pt x="515786" y="1576179"/>
                </a:lnTo>
                <a:lnTo>
                  <a:pt x="508940" y="1629048"/>
                </a:lnTo>
                <a:lnTo>
                  <a:pt x="505108" y="1643063"/>
                </a:lnTo>
                <a:lnTo>
                  <a:pt x="499843" y="1656418"/>
                </a:lnTo>
                <a:lnTo>
                  <a:pt x="493144" y="1669113"/>
                </a:lnTo>
                <a:lnTo>
                  <a:pt x="485012" y="1681147"/>
                </a:lnTo>
                <a:lnTo>
                  <a:pt x="474597" y="1697891"/>
                </a:lnTo>
                <a:lnTo>
                  <a:pt x="452530" y="1730905"/>
                </a:lnTo>
                <a:lnTo>
                  <a:pt x="442131" y="1747664"/>
                </a:lnTo>
                <a:lnTo>
                  <a:pt x="422527" y="1771677"/>
                </a:lnTo>
                <a:lnTo>
                  <a:pt x="395245" y="1787502"/>
                </a:lnTo>
                <a:lnTo>
                  <a:pt x="358455" y="1795095"/>
                </a:lnTo>
                <a:close/>
              </a:path>
            </a:pathLst>
          </a:custGeom>
          <a:solidFill>
            <a:srgbClr val="E9D3CA"/>
          </a:solidFill>
        </p:spPr>
        <p:txBody>
          <a:bodyPr wrap="square" lIns="0" tIns="0" rIns="0" bIns="0" rtlCol="0"/>
          <a:lstStyle/>
          <a:p>
            <a:endParaRPr/>
          </a:p>
        </p:txBody>
      </p:sp>
      <p:sp>
        <p:nvSpPr>
          <p:cNvPr id="5" name="object 5"/>
          <p:cNvSpPr/>
          <p:nvPr/>
        </p:nvSpPr>
        <p:spPr>
          <a:xfrm>
            <a:off x="0" y="9432889"/>
            <a:ext cx="607060" cy="854710"/>
          </a:xfrm>
          <a:custGeom>
            <a:avLst/>
            <a:gdLst/>
            <a:ahLst/>
            <a:cxnLst/>
            <a:rect l="l" t="t" r="r" b="b"/>
            <a:pathLst>
              <a:path w="607060" h="854709">
                <a:moveTo>
                  <a:pt x="520618" y="854110"/>
                </a:moveTo>
                <a:lnTo>
                  <a:pt x="0" y="854110"/>
                </a:lnTo>
                <a:lnTo>
                  <a:pt x="0" y="80307"/>
                </a:lnTo>
                <a:lnTo>
                  <a:pt x="21673" y="65422"/>
                </a:lnTo>
                <a:lnTo>
                  <a:pt x="69553" y="37994"/>
                </a:lnTo>
                <a:lnTo>
                  <a:pt x="91684" y="23183"/>
                </a:lnTo>
                <a:lnTo>
                  <a:pt x="126812" y="5241"/>
                </a:lnTo>
                <a:lnTo>
                  <a:pt x="166656" y="0"/>
                </a:lnTo>
                <a:lnTo>
                  <a:pt x="210841" y="4747"/>
                </a:lnTo>
                <a:lnTo>
                  <a:pt x="258988" y="16772"/>
                </a:lnTo>
                <a:lnTo>
                  <a:pt x="315383" y="36114"/>
                </a:lnTo>
                <a:lnTo>
                  <a:pt x="365437" y="58686"/>
                </a:lnTo>
                <a:lnTo>
                  <a:pt x="409517" y="84252"/>
                </a:lnTo>
                <a:lnTo>
                  <a:pt x="447991" y="112576"/>
                </a:lnTo>
                <a:lnTo>
                  <a:pt x="481226" y="143421"/>
                </a:lnTo>
                <a:lnTo>
                  <a:pt x="509589" y="176549"/>
                </a:lnTo>
                <a:lnTo>
                  <a:pt x="533450" y="211726"/>
                </a:lnTo>
                <a:lnTo>
                  <a:pt x="553174" y="248714"/>
                </a:lnTo>
                <a:lnTo>
                  <a:pt x="579498" y="309390"/>
                </a:lnTo>
                <a:lnTo>
                  <a:pt x="597201" y="373126"/>
                </a:lnTo>
                <a:lnTo>
                  <a:pt x="606028" y="438689"/>
                </a:lnTo>
                <a:lnTo>
                  <a:pt x="607018" y="471692"/>
                </a:lnTo>
                <a:lnTo>
                  <a:pt x="605727" y="504844"/>
                </a:lnTo>
                <a:lnTo>
                  <a:pt x="604644" y="553837"/>
                </a:lnTo>
                <a:lnTo>
                  <a:pt x="600297" y="602425"/>
                </a:lnTo>
                <a:lnTo>
                  <a:pt x="592687" y="650609"/>
                </a:lnTo>
                <a:lnTo>
                  <a:pt x="581812" y="698389"/>
                </a:lnTo>
                <a:lnTo>
                  <a:pt x="567786" y="745337"/>
                </a:lnTo>
                <a:lnTo>
                  <a:pt x="550720" y="791028"/>
                </a:lnTo>
                <a:lnTo>
                  <a:pt x="530614" y="835462"/>
                </a:lnTo>
                <a:lnTo>
                  <a:pt x="520618" y="854110"/>
                </a:lnTo>
                <a:close/>
              </a:path>
            </a:pathLst>
          </a:custGeom>
          <a:solidFill>
            <a:srgbClr val="CAEBD9"/>
          </a:solidFill>
        </p:spPr>
        <p:txBody>
          <a:bodyPr wrap="square" lIns="0" tIns="0" rIns="0" bIns="0" rtlCol="0"/>
          <a:lstStyle/>
          <a:p>
            <a:endParaRPr/>
          </a:p>
        </p:txBody>
      </p:sp>
      <p:sp>
        <p:nvSpPr>
          <p:cNvPr id="12" name="TextBox 11">
            <a:extLst>
              <a:ext uri="{FF2B5EF4-FFF2-40B4-BE49-F238E27FC236}">
                <a16:creationId xmlns:a16="http://schemas.microsoft.com/office/drawing/2014/main" id="{529943D3-C630-38D8-EE72-C231A4F7C87D}"/>
              </a:ext>
            </a:extLst>
          </p:cNvPr>
          <p:cNvSpPr txBox="1"/>
          <p:nvPr/>
        </p:nvSpPr>
        <p:spPr>
          <a:xfrm>
            <a:off x="457200" y="620157"/>
            <a:ext cx="9220200" cy="4751942"/>
          </a:xfrm>
          <a:prstGeom prst="rect">
            <a:avLst/>
          </a:prstGeom>
          <a:noFill/>
        </p:spPr>
        <p:txBody>
          <a:bodyPr wrap="square">
            <a:spAutoFit/>
          </a:bodyPr>
          <a:lstStyle/>
          <a:p>
            <a:pPr>
              <a:lnSpc>
                <a:spcPct val="150000"/>
              </a:lnSpc>
            </a:pPr>
            <a:r>
              <a:rPr lang="en-US" sz="4000" b="1" i="1" dirty="0">
                <a:latin typeface="Trade Gothic Next Cond" panose="020B0506040303020004" pitchFamily="34" charset="0"/>
              </a:rPr>
              <a:t>Cross-Platform Development</a:t>
            </a:r>
          </a:p>
          <a:p>
            <a:pPr marL="457200" indent="-457200">
              <a:lnSpc>
                <a:spcPct val="150000"/>
              </a:lnSpc>
              <a:buFont typeface="Arial" panose="020B0604020202020204" pitchFamily="34" charset="0"/>
              <a:buChar char="•"/>
            </a:pPr>
            <a:r>
              <a:rPr lang="en-US" sz="3000" b="1" dirty="0">
                <a:latin typeface="Trade Gothic Next Cond" panose="020B0506040303020004" pitchFamily="34" charset="0"/>
              </a:rPr>
              <a:t>Introduction:</a:t>
            </a:r>
          </a:p>
          <a:p>
            <a:pPr marL="742950" lvl="1" indent="-285750">
              <a:lnSpc>
                <a:spcPct val="150000"/>
              </a:lnSpc>
              <a:buFont typeface="+mj-lt"/>
              <a:buAutoNum type="arabicPeriod"/>
            </a:pPr>
            <a:r>
              <a:rPr lang="en-US" sz="2700" dirty="0">
                <a:latin typeface="Trade Gothic Next Cond" panose="020B0506040303020004" pitchFamily="34" charset="0"/>
              </a:rPr>
              <a:t>Cross-platform development enables creating apps that can run on multiple platforms with shared codebase.</a:t>
            </a:r>
          </a:p>
          <a:p>
            <a:pPr marL="742950" lvl="1" indent="-285750">
              <a:lnSpc>
                <a:spcPct val="150000"/>
              </a:lnSpc>
              <a:buFont typeface="+mj-lt"/>
              <a:buAutoNum type="arabicPeriod"/>
            </a:pPr>
            <a:r>
              <a:rPr lang="en-US" sz="2700" dirty="0">
                <a:latin typeface="Trade Gothic Next Cond" panose="020B0506040303020004" pitchFamily="34" charset="0"/>
              </a:rPr>
              <a:t>Provides cost and time efficiency by reducing the need for separate development for each platform.</a:t>
            </a:r>
          </a:p>
          <a:p>
            <a:pPr lvl="1">
              <a:lnSpc>
                <a:spcPct val="150000"/>
              </a:lnSpc>
            </a:pPr>
            <a:endParaRPr lang="en-US" sz="2700" dirty="0">
              <a:latin typeface="Trade Gothic Next Cond" panose="020B0506040303020004" pitchFamily="34" charset="0"/>
            </a:endParaRPr>
          </a:p>
        </p:txBody>
      </p:sp>
      <p:sp>
        <p:nvSpPr>
          <p:cNvPr id="14" name="TextBox 13">
            <a:extLst>
              <a:ext uri="{FF2B5EF4-FFF2-40B4-BE49-F238E27FC236}">
                <a16:creationId xmlns:a16="http://schemas.microsoft.com/office/drawing/2014/main" id="{48316860-4D00-6431-A3A4-C85D66F644E3}"/>
              </a:ext>
            </a:extLst>
          </p:cNvPr>
          <p:cNvSpPr txBox="1"/>
          <p:nvPr/>
        </p:nvSpPr>
        <p:spPr>
          <a:xfrm>
            <a:off x="9753600" y="1409700"/>
            <a:ext cx="8534400" cy="445186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3000" b="1" dirty="0">
                <a:latin typeface="Trade Gothic Next Cond" panose="020B0506040303020004" pitchFamily="34" charset="0"/>
              </a:rPr>
              <a:t>Hybrid Frameworks:</a:t>
            </a:r>
          </a:p>
          <a:p>
            <a:pPr marL="742950" lvl="1" indent="-285750">
              <a:lnSpc>
                <a:spcPct val="150000"/>
              </a:lnSpc>
              <a:buFont typeface="+mj-lt"/>
              <a:buAutoNum type="arabicPeriod"/>
            </a:pPr>
            <a:r>
              <a:rPr lang="en-US" sz="2700" dirty="0">
                <a:latin typeface="Trade Gothic Next Cond" panose="020B0506040303020004" pitchFamily="34" charset="0"/>
              </a:rPr>
              <a:t>Use web technologies (HTML, CSS, JavaScript) to build cross-platform apps.</a:t>
            </a:r>
          </a:p>
          <a:p>
            <a:pPr marL="742950" lvl="1" indent="-285750">
              <a:lnSpc>
                <a:spcPct val="150000"/>
              </a:lnSpc>
              <a:buFont typeface="+mj-lt"/>
              <a:buAutoNum type="arabicPeriod"/>
            </a:pPr>
            <a:r>
              <a:rPr lang="en-US" sz="2700" dirty="0">
                <a:latin typeface="Trade Gothic Next Cond" panose="020B0506040303020004" pitchFamily="34" charset="0"/>
              </a:rPr>
              <a:t>Examples: Apache Cordova, React Native, Ionic.</a:t>
            </a:r>
          </a:p>
          <a:p>
            <a:pPr marL="742950" lvl="1" indent="-285750">
              <a:lnSpc>
                <a:spcPct val="150000"/>
              </a:lnSpc>
              <a:buFont typeface="+mj-lt"/>
              <a:buAutoNum type="arabicPeriod"/>
            </a:pPr>
            <a:r>
              <a:rPr lang="en-US" sz="2700" dirty="0">
                <a:latin typeface="Trade Gothic Next Cond" panose="020B0506040303020004" pitchFamily="34" charset="0"/>
              </a:rPr>
              <a:t>Offers a single codebase that runs on multiple platforms.</a:t>
            </a:r>
          </a:p>
          <a:p>
            <a:pPr marL="742950" lvl="1" indent="-285750">
              <a:lnSpc>
                <a:spcPct val="150000"/>
              </a:lnSpc>
              <a:buFont typeface="+mj-lt"/>
              <a:buAutoNum type="arabicPeriod"/>
            </a:pPr>
            <a:r>
              <a:rPr lang="en-US" sz="2700" dirty="0">
                <a:latin typeface="Trade Gothic Next Cond" panose="020B0506040303020004" pitchFamily="34" charset="0"/>
              </a:rPr>
              <a:t>May have limitations in accessing native device features or performance compared to native apps.</a:t>
            </a:r>
          </a:p>
        </p:txBody>
      </p:sp>
      <p:pic>
        <p:nvPicPr>
          <p:cNvPr id="18" name="Picture 17" descr="A person standing next to a cellphone&#10;&#10;Description automatically generated with low confidence">
            <a:extLst>
              <a:ext uri="{FF2B5EF4-FFF2-40B4-BE49-F238E27FC236}">
                <a16:creationId xmlns:a16="http://schemas.microsoft.com/office/drawing/2014/main" id="{1D65B2D2-FB3B-BBBB-F6D1-364399F4D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0" y="6262535"/>
            <a:ext cx="6629400" cy="3264979"/>
          </a:xfrm>
          <a:prstGeom prst="rect">
            <a:avLst/>
          </a:prstGeom>
          <a:scene3d>
            <a:camera prst="orthographicFront"/>
            <a:lightRig rig="threePt" dir="t"/>
          </a:scene3d>
          <a:sp3d>
            <a:bevelT/>
          </a:sp3d>
        </p:spPr>
      </p:pic>
      <p:pic>
        <p:nvPicPr>
          <p:cNvPr id="20" name="Picture 19" descr="A person holding a blue sign next to a large cellphone&#10;&#10;Description automatically generated with low confidence">
            <a:extLst>
              <a:ext uri="{FF2B5EF4-FFF2-40B4-BE49-F238E27FC236}">
                <a16:creationId xmlns:a16="http://schemas.microsoft.com/office/drawing/2014/main" id="{E3DA08CB-EC3B-DD9D-BB67-4964B01DB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0641" y="5143500"/>
            <a:ext cx="4862211" cy="4862211"/>
          </a:xfrm>
          <a:prstGeom prst="rect">
            <a:avLst/>
          </a:prstGeom>
          <a:effectLst>
            <a:glow rad="63500">
              <a:schemeClr val="accent5">
                <a:satMod val="175000"/>
                <a:alpha val="40000"/>
              </a:schemeClr>
            </a:glo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030200" y="1714500"/>
            <a:ext cx="4200525" cy="4086860"/>
            <a:chOff x="10299030" y="1806739"/>
            <a:chExt cx="4200525" cy="4086860"/>
          </a:xfrm>
        </p:grpSpPr>
        <p:sp>
          <p:nvSpPr>
            <p:cNvPr id="3" name="object 3"/>
            <p:cNvSpPr/>
            <p:nvPr/>
          </p:nvSpPr>
          <p:spPr>
            <a:xfrm>
              <a:off x="10389810" y="3666862"/>
              <a:ext cx="4109720" cy="2226945"/>
            </a:xfrm>
            <a:custGeom>
              <a:avLst/>
              <a:gdLst/>
              <a:ahLst/>
              <a:cxnLst/>
              <a:rect l="l" t="t" r="r" b="b"/>
              <a:pathLst>
                <a:path w="4109719" h="2226945">
                  <a:moveTo>
                    <a:pt x="1930396" y="2226244"/>
                  </a:moveTo>
                  <a:lnTo>
                    <a:pt x="1835709" y="2226360"/>
                  </a:lnTo>
                  <a:lnTo>
                    <a:pt x="1784976" y="2225614"/>
                  </a:lnTo>
                  <a:lnTo>
                    <a:pt x="1734324" y="2223992"/>
                  </a:lnTo>
                  <a:lnTo>
                    <a:pt x="1683755" y="2221493"/>
                  </a:lnTo>
                  <a:lnTo>
                    <a:pt x="1633266" y="2218117"/>
                  </a:lnTo>
                  <a:lnTo>
                    <a:pt x="1582860" y="2213864"/>
                  </a:lnTo>
                  <a:lnTo>
                    <a:pt x="1532535" y="2208734"/>
                  </a:lnTo>
                  <a:lnTo>
                    <a:pt x="1482293" y="2202728"/>
                  </a:lnTo>
                  <a:lnTo>
                    <a:pt x="1432131" y="2195844"/>
                  </a:lnTo>
                  <a:lnTo>
                    <a:pt x="1382052" y="2188084"/>
                  </a:lnTo>
                  <a:lnTo>
                    <a:pt x="1332054" y="2179446"/>
                  </a:lnTo>
                  <a:lnTo>
                    <a:pt x="1282138" y="2169932"/>
                  </a:lnTo>
                  <a:lnTo>
                    <a:pt x="1231878" y="2158573"/>
                  </a:lnTo>
                  <a:lnTo>
                    <a:pt x="1182053" y="2146076"/>
                  </a:lnTo>
                  <a:lnTo>
                    <a:pt x="1132662" y="2132440"/>
                  </a:lnTo>
                  <a:lnTo>
                    <a:pt x="1083706" y="2117667"/>
                  </a:lnTo>
                  <a:lnTo>
                    <a:pt x="1035185" y="2101756"/>
                  </a:lnTo>
                  <a:lnTo>
                    <a:pt x="987098" y="2084707"/>
                  </a:lnTo>
                  <a:lnTo>
                    <a:pt x="939446" y="2066519"/>
                  </a:lnTo>
                  <a:lnTo>
                    <a:pt x="892229" y="2047194"/>
                  </a:lnTo>
                  <a:lnTo>
                    <a:pt x="845446" y="2026731"/>
                  </a:lnTo>
                  <a:lnTo>
                    <a:pt x="799098" y="2005130"/>
                  </a:lnTo>
                  <a:lnTo>
                    <a:pt x="753185" y="1982391"/>
                  </a:lnTo>
                  <a:lnTo>
                    <a:pt x="707707" y="1958513"/>
                  </a:lnTo>
                  <a:lnTo>
                    <a:pt x="662663" y="1933498"/>
                  </a:lnTo>
                  <a:lnTo>
                    <a:pt x="617854" y="1909612"/>
                  </a:lnTo>
                  <a:lnTo>
                    <a:pt x="529487" y="1859902"/>
                  </a:lnTo>
                  <a:lnTo>
                    <a:pt x="442789" y="1807609"/>
                  </a:lnTo>
                  <a:lnTo>
                    <a:pt x="357759" y="1752733"/>
                  </a:lnTo>
                  <a:lnTo>
                    <a:pt x="274397" y="1695275"/>
                  </a:lnTo>
                  <a:lnTo>
                    <a:pt x="192704" y="1635233"/>
                  </a:lnTo>
                  <a:lnTo>
                    <a:pt x="117382" y="1576285"/>
                  </a:lnTo>
                  <a:lnTo>
                    <a:pt x="0" y="1488188"/>
                  </a:lnTo>
                  <a:lnTo>
                    <a:pt x="195355" y="1264008"/>
                  </a:lnTo>
                  <a:lnTo>
                    <a:pt x="295796" y="1153827"/>
                  </a:lnTo>
                  <a:lnTo>
                    <a:pt x="366105" y="1079643"/>
                  </a:lnTo>
                  <a:lnTo>
                    <a:pt x="438118" y="1007208"/>
                  </a:lnTo>
                  <a:lnTo>
                    <a:pt x="476499" y="970368"/>
                  </a:lnTo>
                  <a:lnTo>
                    <a:pt x="633008" y="826075"/>
                  </a:lnTo>
                  <a:lnTo>
                    <a:pt x="747154" y="717546"/>
                  </a:lnTo>
                  <a:lnTo>
                    <a:pt x="785325" y="683697"/>
                  </a:lnTo>
                  <a:lnTo>
                    <a:pt x="824525" y="651125"/>
                  </a:lnTo>
                  <a:lnTo>
                    <a:pt x="864754" y="619832"/>
                  </a:lnTo>
                  <a:lnTo>
                    <a:pt x="906012" y="589818"/>
                  </a:lnTo>
                  <a:lnTo>
                    <a:pt x="948299" y="561081"/>
                  </a:lnTo>
                  <a:lnTo>
                    <a:pt x="989495" y="531947"/>
                  </a:lnTo>
                  <a:lnTo>
                    <a:pt x="1031171" y="503607"/>
                  </a:lnTo>
                  <a:lnTo>
                    <a:pt x="1073324" y="476061"/>
                  </a:lnTo>
                  <a:lnTo>
                    <a:pt x="1115957" y="449309"/>
                  </a:lnTo>
                  <a:lnTo>
                    <a:pt x="1159068" y="423351"/>
                  </a:lnTo>
                  <a:lnTo>
                    <a:pt x="1202657" y="398187"/>
                  </a:lnTo>
                  <a:lnTo>
                    <a:pt x="1246725" y="373818"/>
                  </a:lnTo>
                  <a:lnTo>
                    <a:pt x="1291272" y="350242"/>
                  </a:lnTo>
                  <a:lnTo>
                    <a:pt x="1336297" y="327460"/>
                  </a:lnTo>
                  <a:lnTo>
                    <a:pt x="1381956" y="306383"/>
                  </a:lnTo>
                  <a:lnTo>
                    <a:pt x="1517623" y="240041"/>
                  </a:lnTo>
                  <a:lnTo>
                    <a:pt x="1608420" y="196851"/>
                  </a:lnTo>
                  <a:lnTo>
                    <a:pt x="1654357" y="176657"/>
                  </a:lnTo>
                  <a:lnTo>
                    <a:pt x="1700845" y="157880"/>
                  </a:lnTo>
                  <a:lnTo>
                    <a:pt x="1747299" y="140734"/>
                  </a:lnTo>
                  <a:lnTo>
                    <a:pt x="1794017" y="124478"/>
                  </a:lnTo>
                  <a:lnTo>
                    <a:pt x="1841000" y="109114"/>
                  </a:lnTo>
                  <a:lnTo>
                    <a:pt x="1888246" y="94640"/>
                  </a:lnTo>
                  <a:lnTo>
                    <a:pt x="1935756" y="81058"/>
                  </a:lnTo>
                  <a:lnTo>
                    <a:pt x="1983530" y="68366"/>
                  </a:lnTo>
                  <a:lnTo>
                    <a:pt x="2031569" y="56565"/>
                  </a:lnTo>
                  <a:lnTo>
                    <a:pt x="2079871" y="45656"/>
                  </a:lnTo>
                  <a:lnTo>
                    <a:pt x="2129403" y="36948"/>
                  </a:lnTo>
                  <a:lnTo>
                    <a:pt x="2228752" y="21717"/>
                  </a:lnTo>
                  <a:lnTo>
                    <a:pt x="2328483" y="9401"/>
                  </a:lnTo>
                  <a:lnTo>
                    <a:pt x="2428596" y="0"/>
                  </a:lnTo>
                  <a:lnTo>
                    <a:pt x="2460793" y="2797"/>
                  </a:lnTo>
                  <a:lnTo>
                    <a:pt x="2492664" y="8152"/>
                  </a:lnTo>
                  <a:lnTo>
                    <a:pt x="2543182" y="12051"/>
                  </a:lnTo>
                  <a:lnTo>
                    <a:pt x="2593516" y="16794"/>
                  </a:lnTo>
                  <a:lnTo>
                    <a:pt x="2643667" y="22380"/>
                  </a:lnTo>
                  <a:lnTo>
                    <a:pt x="2693635" y="28811"/>
                  </a:lnTo>
                  <a:lnTo>
                    <a:pt x="2743419" y="36085"/>
                  </a:lnTo>
                  <a:lnTo>
                    <a:pt x="2793020" y="44203"/>
                  </a:lnTo>
                  <a:lnTo>
                    <a:pt x="2842438" y="53164"/>
                  </a:lnTo>
                  <a:lnTo>
                    <a:pt x="2891672" y="62969"/>
                  </a:lnTo>
                  <a:lnTo>
                    <a:pt x="2940723" y="73619"/>
                  </a:lnTo>
                  <a:lnTo>
                    <a:pt x="2989590" y="85111"/>
                  </a:lnTo>
                  <a:lnTo>
                    <a:pt x="3038275" y="97448"/>
                  </a:lnTo>
                  <a:lnTo>
                    <a:pt x="3086775" y="110628"/>
                  </a:lnTo>
                  <a:lnTo>
                    <a:pt x="3135093" y="124653"/>
                  </a:lnTo>
                  <a:lnTo>
                    <a:pt x="3183227" y="139521"/>
                  </a:lnTo>
                  <a:lnTo>
                    <a:pt x="3231178" y="155232"/>
                  </a:lnTo>
                  <a:lnTo>
                    <a:pt x="3278945" y="171788"/>
                  </a:lnTo>
                  <a:lnTo>
                    <a:pt x="3418287" y="223665"/>
                  </a:lnTo>
                  <a:lnTo>
                    <a:pt x="3691310" y="333556"/>
                  </a:lnTo>
                  <a:lnTo>
                    <a:pt x="3783204" y="367858"/>
                  </a:lnTo>
                  <a:lnTo>
                    <a:pt x="3833197" y="387793"/>
                  </a:lnTo>
                  <a:lnTo>
                    <a:pt x="3882633" y="409543"/>
                  </a:lnTo>
                  <a:lnTo>
                    <a:pt x="3932582" y="430034"/>
                  </a:lnTo>
                  <a:lnTo>
                    <a:pt x="3984113" y="446188"/>
                  </a:lnTo>
                  <a:lnTo>
                    <a:pt x="4038294" y="454931"/>
                  </a:lnTo>
                  <a:lnTo>
                    <a:pt x="4056976" y="460794"/>
                  </a:lnTo>
                  <a:lnTo>
                    <a:pt x="4075010" y="468088"/>
                  </a:lnTo>
                  <a:lnTo>
                    <a:pt x="4092395" y="476814"/>
                  </a:lnTo>
                  <a:lnTo>
                    <a:pt x="4109132" y="486972"/>
                  </a:lnTo>
                  <a:lnTo>
                    <a:pt x="4105021" y="498624"/>
                  </a:lnTo>
                  <a:lnTo>
                    <a:pt x="4039307" y="623136"/>
                  </a:lnTo>
                  <a:lnTo>
                    <a:pt x="3985960" y="712212"/>
                  </a:lnTo>
                  <a:lnTo>
                    <a:pt x="3930415" y="799896"/>
                  </a:lnTo>
                  <a:lnTo>
                    <a:pt x="3872672" y="886189"/>
                  </a:lnTo>
                  <a:lnTo>
                    <a:pt x="3812730" y="971090"/>
                  </a:lnTo>
                  <a:lnTo>
                    <a:pt x="3782568" y="1011203"/>
                  </a:lnTo>
                  <a:lnTo>
                    <a:pt x="3596342" y="1248289"/>
                  </a:lnTo>
                  <a:lnTo>
                    <a:pt x="3567978" y="1286505"/>
                  </a:lnTo>
                  <a:lnTo>
                    <a:pt x="3540466" y="1325389"/>
                  </a:lnTo>
                  <a:lnTo>
                    <a:pt x="3487373" y="1404417"/>
                  </a:lnTo>
                  <a:lnTo>
                    <a:pt x="3457422" y="1445436"/>
                  </a:lnTo>
                  <a:lnTo>
                    <a:pt x="3426464" y="1485514"/>
                  </a:lnTo>
                  <a:lnTo>
                    <a:pt x="3394501" y="1524651"/>
                  </a:lnTo>
                  <a:lnTo>
                    <a:pt x="3361533" y="1562845"/>
                  </a:lnTo>
                  <a:lnTo>
                    <a:pt x="3327559" y="1600098"/>
                  </a:lnTo>
                  <a:lnTo>
                    <a:pt x="3292579" y="1636409"/>
                  </a:lnTo>
                  <a:lnTo>
                    <a:pt x="3256594" y="1671778"/>
                  </a:lnTo>
                  <a:lnTo>
                    <a:pt x="3219603" y="1706205"/>
                  </a:lnTo>
                  <a:lnTo>
                    <a:pt x="3181606" y="1739691"/>
                  </a:lnTo>
                  <a:lnTo>
                    <a:pt x="3142604" y="1772234"/>
                  </a:lnTo>
                  <a:lnTo>
                    <a:pt x="3101431" y="1807907"/>
                  </a:lnTo>
                  <a:lnTo>
                    <a:pt x="3059180" y="1842102"/>
                  </a:lnTo>
                  <a:lnTo>
                    <a:pt x="3015851" y="1874821"/>
                  </a:lnTo>
                  <a:lnTo>
                    <a:pt x="2971445" y="1906063"/>
                  </a:lnTo>
                  <a:lnTo>
                    <a:pt x="2925962" y="1935828"/>
                  </a:lnTo>
                  <a:lnTo>
                    <a:pt x="2879401" y="1964116"/>
                  </a:lnTo>
                  <a:lnTo>
                    <a:pt x="2831921" y="1990834"/>
                  </a:lnTo>
                  <a:lnTo>
                    <a:pt x="2783681" y="2015891"/>
                  </a:lnTo>
                  <a:lnTo>
                    <a:pt x="2734681" y="2039285"/>
                  </a:lnTo>
                  <a:lnTo>
                    <a:pt x="2684920" y="2061016"/>
                  </a:lnTo>
                  <a:lnTo>
                    <a:pt x="2634399" y="2081085"/>
                  </a:lnTo>
                  <a:lnTo>
                    <a:pt x="2583118" y="2099492"/>
                  </a:lnTo>
                  <a:lnTo>
                    <a:pt x="2534472" y="2115553"/>
                  </a:lnTo>
                  <a:lnTo>
                    <a:pt x="2485475" y="2130338"/>
                  </a:lnTo>
                  <a:lnTo>
                    <a:pt x="2436129" y="2143847"/>
                  </a:lnTo>
                  <a:lnTo>
                    <a:pt x="2386434" y="2156081"/>
                  </a:lnTo>
                  <a:lnTo>
                    <a:pt x="2336388" y="2167038"/>
                  </a:lnTo>
                  <a:lnTo>
                    <a:pt x="2284932" y="2176585"/>
                  </a:lnTo>
                  <a:lnTo>
                    <a:pt x="2181589" y="2193497"/>
                  </a:lnTo>
                  <a:lnTo>
                    <a:pt x="1974165" y="2223252"/>
                  </a:lnTo>
                  <a:lnTo>
                    <a:pt x="1930396" y="2226244"/>
                  </a:lnTo>
                  <a:close/>
                </a:path>
              </a:pathLst>
            </a:custGeom>
            <a:solidFill>
              <a:srgbClr val="E9D3CA"/>
            </a:solidFill>
          </p:spPr>
          <p:txBody>
            <a:bodyPr wrap="square" lIns="0" tIns="0" rIns="0" bIns="0" rtlCol="0"/>
            <a:lstStyle/>
            <a:p>
              <a:endParaRPr/>
            </a:p>
          </p:txBody>
        </p:sp>
        <p:sp>
          <p:nvSpPr>
            <p:cNvPr id="4" name="object 4"/>
            <p:cNvSpPr/>
            <p:nvPr/>
          </p:nvSpPr>
          <p:spPr>
            <a:xfrm>
              <a:off x="10299030" y="1806739"/>
              <a:ext cx="3862704" cy="3759200"/>
            </a:xfrm>
            <a:custGeom>
              <a:avLst/>
              <a:gdLst/>
              <a:ahLst/>
              <a:cxnLst/>
              <a:rect l="l" t="t" r="r" b="b"/>
              <a:pathLst>
                <a:path w="3862705" h="3759200">
                  <a:moveTo>
                    <a:pt x="1955894" y="3708399"/>
                  </a:moveTo>
                  <a:lnTo>
                    <a:pt x="532405" y="3708399"/>
                  </a:lnTo>
                  <a:lnTo>
                    <a:pt x="230498" y="3632199"/>
                  </a:lnTo>
                  <a:lnTo>
                    <a:pt x="205641" y="3619499"/>
                  </a:lnTo>
                  <a:lnTo>
                    <a:pt x="155652" y="3619499"/>
                  </a:lnTo>
                  <a:lnTo>
                    <a:pt x="130542" y="3606799"/>
                  </a:lnTo>
                  <a:lnTo>
                    <a:pt x="103820" y="3606799"/>
                  </a:lnTo>
                  <a:lnTo>
                    <a:pt x="93803" y="3594099"/>
                  </a:lnTo>
                  <a:lnTo>
                    <a:pt x="79929" y="3594099"/>
                  </a:lnTo>
                  <a:lnTo>
                    <a:pt x="75678" y="3581399"/>
                  </a:lnTo>
                  <a:lnTo>
                    <a:pt x="67765" y="3581399"/>
                  </a:lnTo>
                  <a:lnTo>
                    <a:pt x="64161" y="3568699"/>
                  </a:lnTo>
                  <a:lnTo>
                    <a:pt x="57658" y="3568699"/>
                  </a:lnTo>
                  <a:lnTo>
                    <a:pt x="54805" y="3555999"/>
                  </a:lnTo>
                  <a:lnTo>
                    <a:pt x="49897" y="3555999"/>
                  </a:lnTo>
                  <a:lnTo>
                    <a:pt x="47877" y="3543299"/>
                  </a:lnTo>
                  <a:lnTo>
                    <a:pt x="44705" y="3530599"/>
                  </a:lnTo>
                  <a:lnTo>
                    <a:pt x="43575" y="3530599"/>
                  </a:lnTo>
                  <a:lnTo>
                    <a:pt x="42902" y="3517899"/>
                  </a:lnTo>
                  <a:lnTo>
                    <a:pt x="33514" y="3479799"/>
                  </a:lnTo>
                  <a:lnTo>
                    <a:pt x="25021" y="3428999"/>
                  </a:lnTo>
                  <a:lnTo>
                    <a:pt x="17423" y="3378199"/>
                  </a:lnTo>
                  <a:lnTo>
                    <a:pt x="10720" y="3327399"/>
                  </a:lnTo>
                  <a:lnTo>
                    <a:pt x="4912" y="3276599"/>
                  </a:lnTo>
                  <a:lnTo>
                    <a:pt x="0" y="3225799"/>
                  </a:lnTo>
                  <a:lnTo>
                    <a:pt x="768" y="3174999"/>
                  </a:lnTo>
                  <a:lnTo>
                    <a:pt x="3492" y="3124199"/>
                  </a:lnTo>
                  <a:lnTo>
                    <a:pt x="8174" y="3073399"/>
                  </a:lnTo>
                  <a:lnTo>
                    <a:pt x="14813" y="3022599"/>
                  </a:lnTo>
                  <a:lnTo>
                    <a:pt x="23408" y="2971799"/>
                  </a:lnTo>
                  <a:lnTo>
                    <a:pt x="31133" y="2920999"/>
                  </a:lnTo>
                  <a:lnTo>
                    <a:pt x="39941" y="2870199"/>
                  </a:lnTo>
                  <a:lnTo>
                    <a:pt x="49325" y="2819399"/>
                  </a:lnTo>
                  <a:lnTo>
                    <a:pt x="58777" y="2768599"/>
                  </a:lnTo>
                  <a:lnTo>
                    <a:pt x="67789" y="2730499"/>
                  </a:lnTo>
                  <a:lnTo>
                    <a:pt x="75854" y="2679699"/>
                  </a:lnTo>
                  <a:lnTo>
                    <a:pt x="84813" y="2628899"/>
                  </a:lnTo>
                  <a:lnTo>
                    <a:pt x="96053" y="2578099"/>
                  </a:lnTo>
                  <a:lnTo>
                    <a:pt x="109054" y="2539999"/>
                  </a:lnTo>
                  <a:lnTo>
                    <a:pt x="123298" y="2489199"/>
                  </a:lnTo>
                  <a:lnTo>
                    <a:pt x="138267" y="2438399"/>
                  </a:lnTo>
                  <a:lnTo>
                    <a:pt x="153442" y="2387599"/>
                  </a:lnTo>
                  <a:lnTo>
                    <a:pt x="168304" y="2349499"/>
                  </a:lnTo>
                  <a:lnTo>
                    <a:pt x="182335" y="2298699"/>
                  </a:lnTo>
                  <a:lnTo>
                    <a:pt x="197892" y="2247899"/>
                  </a:lnTo>
                  <a:lnTo>
                    <a:pt x="214501" y="2197099"/>
                  </a:lnTo>
                  <a:lnTo>
                    <a:pt x="232162" y="2146299"/>
                  </a:lnTo>
                  <a:lnTo>
                    <a:pt x="250874" y="2095499"/>
                  </a:lnTo>
                  <a:lnTo>
                    <a:pt x="270637" y="2044699"/>
                  </a:lnTo>
                  <a:lnTo>
                    <a:pt x="291452" y="2006599"/>
                  </a:lnTo>
                  <a:lnTo>
                    <a:pt x="313318" y="1955799"/>
                  </a:lnTo>
                  <a:lnTo>
                    <a:pt x="336235" y="1904999"/>
                  </a:lnTo>
                  <a:lnTo>
                    <a:pt x="360204" y="1854199"/>
                  </a:lnTo>
                  <a:lnTo>
                    <a:pt x="385224" y="1816099"/>
                  </a:lnTo>
                  <a:lnTo>
                    <a:pt x="394182" y="1790699"/>
                  </a:lnTo>
                  <a:lnTo>
                    <a:pt x="403576" y="1777999"/>
                  </a:lnTo>
                  <a:lnTo>
                    <a:pt x="413062" y="1765299"/>
                  </a:lnTo>
                  <a:lnTo>
                    <a:pt x="422295" y="1752599"/>
                  </a:lnTo>
                  <a:lnTo>
                    <a:pt x="448889" y="1701799"/>
                  </a:lnTo>
                  <a:lnTo>
                    <a:pt x="475265" y="1650999"/>
                  </a:lnTo>
                  <a:lnTo>
                    <a:pt x="502154" y="1600199"/>
                  </a:lnTo>
                  <a:lnTo>
                    <a:pt x="530285" y="1562099"/>
                  </a:lnTo>
                  <a:lnTo>
                    <a:pt x="555572" y="1523999"/>
                  </a:lnTo>
                  <a:lnTo>
                    <a:pt x="581782" y="1485899"/>
                  </a:lnTo>
                  <a:lnTo>
                    <a:pt x="608915" y="1447799"/>
                  </a:lnTo>
                  <a:lnTo>
                    <a:pt x="636970" y="1409699"/>
                  </a:lnTo>
                  <a:lnTo>
                    <a:pt x="662004" y="1384299"/>
                  </a:lnTo>
                  <a:lnTo>
                    <a:pt x="687856" y="1346199"/>
                  </a:lnTo>
                  <a:lnTo>
                    <a:pt x="740148" y="1295399"/>
                  </a:lnTo>
                  <a:lnTo>
                    <a:pt x="765102" y="1257299"/>
                  </a:lnTo>
                  <a:lnTo>
                    <a:pt x="814932" y="1206499"/>
                  </a:lnTo>
                  <a:lnTo>
                    <a:pt x="839289" y="1168399"/>
                  </a:lnTo>
                  <a:lnTo>
                    <a:pt x="871972" y="1130299"/>
                  </a:lnTo>
                  <a:lnTo>
                    <a:pt x="906140" y="1092199"/>
                  </a:lnTo>
                  <a:lnTo>
                    <a:pt x="941679" y="1066799"/>
                  </a:lnTo>
                  <a:lnTo>
                    <a:pt x="978473" y="1028699"/>
                  </a:lnTo>
                  <a:lnTo>
                    <a:pt x="1016407" y="990599"/>
                  </a:lnTo>
                  <a:lnTo>
                    <a:pt x="1055366" y="965199"/>
                  </a:lnTo>
                  <a:lnTo>
                    <a:pt x="1095235" y="939799"/>
                  </a:lnTo>
                  <a:lnTo>
                    <a:pt x="1135899" y="901699"/>
                  </a:lnTo>
                  <a:lnTo>
                    <a:pt x="1177243" y="876299"/>
                  </a:lnTo>
                  <a:lnTo>
                    <a:pt x="1261509" y="825499"/>
                  </a:lnTo>
                  <a:lnTo>
                    <a:pt x="1390973" y="749299"/>
                  </a:lnTo>
                  <a:lnTo>
                    <a:pt x="1434122" y="711199"/>
                  </a:lnTo>
                  <a:lnTo>
                    <a:pt x="1563737" y="634999"/>
                  </a:lnTo>
                  <a:lnTo>
                    <a:pt x="1589922" y="622299"/>
                  </a:lnTo>
                  <a:lnTo>
                    <a:pt x="1616717" y="596899"/>
                  </a:lnTo>
                  <a:lnTo>
                    <a:pt x="1644121" y="584199"/>
                  </a:lnTo>
                  <a:lnTo>
                    <a:pt x="1672135" y="571499"/>
                  </a:lnTo>
                  <a:lnTo>
                    <a:pt x="1720272" y="558799"/>
                  </a:lnTo>
                  <a:lnTo>
                    <a:pt x="1816823" y="507999"/>
                  </a:lnTo>
                  <a:lnTo>
                    <a:pt x="1865196" y="495299"/>
                  </a:lnTo>
                  <a:lnTo>
                    <a:pt x="1913607" y="469899"/>
                  </a:lnTo>
                  <a:lnTo>
                    <a:pt x="2010463" y="431799"/>
                  </a:lnTo>
                  <a:lnTo>
                    <a:pt x="2058868" y="419099"/>
                  </a:lnTo>
                  <a:lnTo>
                    <a:pt x="2065757" y="419099"/>
                  </a:lnTo>
                  <a:lnTo>
                    <a:pt x="2072750" y="406399"/>
                  </a:lnTo>
                  <a:lnTo>
                    <a:pt x="2086478" y="406399"/>
                  </a:lnTo>
                  <a:lnTo>
                    <a:pt x="2133559" y="380999"/>
                  </a:lnTo>
                  <a:lnTo>
                    <a:pt x="2180990" y="368299"/>
                  </a:lnTo>
                  <a:lnTo>
                    <a:pt x="2228740" y="342899"/>
                  </a:lnTo>
                  <a:lnTo>
                    <a:pt x="2325081" y="317499"/>
                  </a:lnTo>
                  <a:lnTo>
                    <a:pt x="2373612" y="292099"/>
                  </a:lnTo>
                  <a:lnTo>
                    <a:pt x="2520285" y="253999"/>
                  </a:lnTo>
                  <a:lnTo>
                    <a:pt x="2569438" y="228599"/>
                  </a:lnTo>
                  <a:lnTo>
                    <a:pt x="2961700" y="126999"/>
                  </a:lnTo>
                  <a:lnTo>
                    <a:pt x="3010148" y="101599"/>
                  </a:lnTo>
                  <a:lnTo>
                    <a:pt x="3253999" y="38099"/>
                  </a:lnTo>
                  <a:lnTo>
                    <a:pt x="3303203" y="38099"/>
                  </a:lnTo>
                  <a:lnTo>
                    <a:pt x="3408423" y="12699"/>
                  </a:lnTo>
                  <a:lnTo>
                    <a:pt x="3461190" y="12699"/>
                  </a:lnTo>
                  <a:lnTo>
                    <a:pt x="3514060" y="0"/>
                  </a:lnTo>
                  <a:lnTo>
                    <a:pt x="3733578" y="0"/>
                  </a:lnTo>
                  <a:lnTo>
                    <a:pt x="3773977" y="12699"/>
                  </a:lnTo>
                  <a:lnTo>
                    <a:pt x="3803136" y="50799"/>
                  </a:lnTo>
                  <a:lnTo>
                    <a:pt x="3829695" y="101599"/>
                  </a:lnTo>
                  <a:lnTo>
                    <a:pt x="3850256" y="152399"/>
                  </a:lnTo>
                  <a:lnTo>
                    <a:pt x="3860700" y="215899"/>
                  </a:lnTo>
                  <a:lnTo>
                    <a:pt x="3862084" y="241299"/>
                  </a:lnTo>
                  <a:lnTo>
                    <a:pt x="3860852" y="266699"/>
                  </a:lnTo>
                  <a:lnTo>
                    <a:pt x="3857002" y="292099"/>
                  </a:lnTo>
                  <a:lnTo>
                    <a:pt x="3850535" y="330199"/>
                  </a:lnTo>
                  <a:lnTo>
                    <a:pt x="3849063" y="342899"/>
                  </a:lnTo>
                  <a:lnTo>
                    <a:pt x="3848675" y="355599"/>
                  </a:lnTo>
                  <a:lnTo>
                    <a:pt x="3849369" y="368299"/>
                  </a:lnTo>
                  <a:lnTo>
                    <a:pt x="3851147" y="380999"/>
                  </a:lnTo>
                  <a:lnTo>
                    <a:pt x="3564328" y="380999"/>
                  </a:lnTo>
                  <a:lnTo>
                    <a:pt x="3538123" y="393699"/>
                  </a:lnTo>
                  <a:lnTo>
                    <a:pt x="3475343" y="393699"/>
                  </a:lnTo>
                  <a:lnTo>
                    <a:pt x="3210261" y="457199"/>
                  </a:lnTo>
                  <a:lnTo>
                    <a:pt x="3161614" y="457199"/>
                  </a:lnTo>
                  <a:lnTo>
                    <a:pt x="2868632" y="533399"/>
                  </a:lnTo>
                  <a:lnTo>
                    <a:pt x="2818982" y="558799"/>
                  </a:lnTo>
                  <a:lnTo>
                    <a:pt x="2719836" y="584199"/>
                  </a:lnTo>
                  <a:lnTo>
                    <a:pt x="2620766" y="622299"/>
                  </a:lnTo>
                  <a:lnTo>
                    <a:pt x="2521620" y="647699"/>
                  </a:lnTo>
                  <a:lnTo>
                    <a:pt x="2378596" y="685799"/>
                  </a:lnTo>
                  <a:lnTo>
                    <a:pt x="2332351" y="711199"/>
                  </a:lnTo>
                  <a:lnTo>
                    <a:pt x="2285017" y="723899"/>
                  </a:lnTo>
                  <a:lnTo>
                    <a:pt x="2237699" y="749299"/>
                  </a:lnTo>
                  <a:lnTo>
                    <a:pt x="2190417" y="761999"/>
                  </a:lnTo>
                  <a:lnTo>
                    <a:pt x="2096034" y="812799"/>
                  </a:lnTo>
                  <a:lnTo>
                    <a:pt x="2048971" y="825499"/>
                  </a:lnTo>
                  <a:lnTo>
                    <a:pt x="2002018" y="850899"/>
                  </a:lnTo>
                  <a:lnTo>
                    <a:pt x="1955194" y="863599"/>
                  </a:lnTo>
                  <a:lnTo>
                    <a:pt x="1862010" y="914399"/>
                  </a:lnTo>
                  <a:lnTo>
                    <a:pt x="1815687" y="927099"/>
                  </a:lnTo>
                  <a:lnTo>
                    <a:pt x="1728854" y="977899"/>
                  </a:lnTo>
                  <a:lnTo>
                    <a:pt x="1686093" y="990599"/>
                  </a:lnTo>
                  <a:lnTo>
                    <a:pt x="1560430" y="1066799"/>
                  </a:lnTo>
                  <a:lnTo>
                    <a:pt x="1478840" y="1117599"/>
                  </a:lnTo>
                  <a:lnTo>
                    <a:pt x="1358998" y="1193799"/>
                  </a:lnTo>
                  <a:lnTo>
                    <a:pt x="1319641" y="1231899"/>
                  </a:lnTo>
                  <a:lnTo>
                    <a:pt x="1242202" y="1282699"/>
                  </a:lnTo>
                  <a:lnTo>
                    <a:pt x="1204236" y="1320799"/>
                  </a:lnTo>
                  <a:lnTo>
                    <a:pt x="1166849" y="1346199"/>
                  </a:lnTo>
                  <a:lnTo>
                    <a:pt x="1130099" y="1384299"/>
                  </a:lnTo>
                  <a:lnTo>
                    <a:pt x="1094044" y="1422399"/>
                  </a:lnTo>
                  <a:lnTo>
                    <a:pt x="1058741" y="1447799"/>
                  </a:lnTo>
                  <a:lnTo>
                    <a:pt x="1024248" y="1485899"/>
                  </a:lnTo>
                  <a:lnTo>
                    <a:pt x="990623" y="1523999"/>
                  </a:lnTo>
                  <a:lnTo>
                    <a:pt x="957924" y="1562099"/>
                  </a:lnTo>
                  <a:lnTo>
                    <a:pt x="926207" y="1600199"/>
                  </a:lnTo>
                  <a:lnTo>
                    <a:pt x="895532" y="1638299"/>
                  </a:lnTo>
                  <a:lnTo>
                    <a:pt x="865955" y="1676399"/>
                  </a:lnTo>
                  <a:lnTo>
                    <a:pt x="837535" y="1714499"/>
                  </a:lnTo>
                  <a:lnTo>
                    <a:pt x="808756" y="1752599"/>
                  </a:lnTo>
                  <a:lnTo>
                    <a:pt x="779459" y="1803399"/>
                  </a:lnTo>
                  <a:lnTo>
                    <a:pt x="750091" y="1841499"/>
                  </a:lnTo>
                  <a:lnTo>
                    <a:pt x="721098" y="1879599"/>
                  </a:lnTo>
                  <a:lnTo>
                    <a:pt x="692928" y="1930399"/>
                  </a:lnTo>
                  <a:lnTo>
                    <a:pt x="666027" y="1968499"/>
                  </a:lnTo>
                  <a:lnTo>
                    <a:pt x="640840" y="2019299"/>
                  </a:lnTo>
                  <a:lnTo>
                    <a:pt x="617816" y="2057399"/>
                  </a:lnTo>
                  <a:lnTo>
                    <a:pt x="597400" y="2108199"/>
                  </a:lnTo>
                  <a:lnTo>
                    <a:pt x="580039" y="2158999"/>
                  </a:lnTo>
                  <a:lnTo>
                    <a:pt x="550343" y="2197099"/>
                  </a:lnTo>
                  <a:lnTo>
                    <a:pt x="526698" y="2247899"/>
                  </a:lnTo>
                  <a:lnTo>
                    <a:pt x="507310" y="2298699"/>
                  </a:lnTo>
                  <a:lnTo>
                    <a:pt x="490385" y="2349499"/>
                  </a:lnTo>
                  <a:lnTo>
                    <a:pt x="474132" y="2400299"/>
                  </a:lnTo>
                  <a:lnTo>
                    <a:pt x="456756" y="2438399"/>
                  </a:lnTo>
                  <a:lnTo>
                    <a:pt x="437381" y="2489199"/>
                  </a:lnTo>
                  <a:lnTo>
                    <a:pt x="419166" y="2539999"/>
                  </a:lnTo>
                  <a:lnTo>
                    <a:pt x="402111" y="2590799"/>
                  </a:lnTo>
                  <a:lnTo>
                    <a:pt x="386216" y="2654299"/>
                  </a:lnTo>
                  <a:lnTo>
                    <a:pt x="371481" y="2705099"/>
                  </a:lnTo>
                  <a:lnTo>
                    <a:pt x="358404" y="2755899"/>
                  </a:lnTo>
                  <a:lnTo>
                    <a:pt x="345968" y="2806699"/>
                  </a:lnTo>
                  <a:lnTo>
                    <a:pt x="334171" y="2857499"/>
                  </a:lnTo>
                  <a:lnTo>
                    <a:pt x="323015" y="2908299"/>
                  </a:lnTo>
                  <a:lnTo>
                    <a:pt x="312498" y="2959099"/>
                  </a:lnTo>
                  <a:lnTo>
                    <a:pt x="302622" y="3009899"/>
                  </a:lnTo>
                  <a:lnTo>
                    <a:pt x="293385" y="3060699"/>
                  </a:lnTo>
                  <a:lnTo>
                    <a:pt x="284789" y="3111499"/>
                  </a:lnTo>
                  <a:lnTo>
                    <a:pt x="276832" y="3162299"/>
                  </a:lnTo>
                  <a:lnTo>
                    <a:pt x="269516" y="3213099"/>
                  </a:lnTo>
                  <a:lnTo>
                    <a:pt x="262839" y="3263899"/>
                  </a:lnTo>
                  <a:lnTo>
                    <a:pt x="256802" y="3314699"/>
                  </a:lnTo>
                  <a:lnTo>
                    <a:pt x="255678" y="3352799"/>
                  </a:lnTo>
                  <a:lnTo>
                    <a:pt x="255538" y="3365499"/>
                  </a:lnTo>
                  <a:lnTo>
                    <a:pt x="288040" y="3378199"/>
                  </a:lnTo>
                  <a:lnTo>
                    <a:pt x="319464" y="3378199"/>
                  </a:lnTo>
                  <a:lnTo>
                    <a:pt x="350153" y="3390899"/>
                  </a:lnTo>
                  <a:lnTo>
                    <a:pt x="414710" y="3390899"/>
                  </a:lnTo>
                  <a:lnTo>
                    <a:pt x="448905" y="3403599"/>
                  </a:lnTo>
                  <a:lnTo>
                    <a:pt x="483131" y="3403599"/>
                  </a:lnTo>
                  <a:lnTo>
                    <a:pt x="517480" y="3416299"/>
                  </a:lnTo>
                  <a:lnTo>
                    <a:pt x="722178" y="3416299"/>
                  </a:lnTo>
                  <a:lnTo>
                    <a:pt x="773365" y="3428999"/>
                  </a:lnTo>
                  <a:lnTo>
                    <a:pt x="2647339" y="3428999"/>
                  </a:lnTo>
                  <a:lnTo>
                    <a:pt x="2616933" y="3454399"/>
                  </a:lnTo>
                  <a:lnTo>
                    <a:pt x="2570721" y="3479799"/>
                  </a:lnTo>
                  <a:lnTo>
                    <a:pt x="2529538" y="3505199"/>
                  </a:lnTo>
                  <a:lnTo>
                    <a:pt x="2487568" y="3530599"/>
                  </a:lnTo>
                  <a:lnTo>
                    <a:pt x="2444809" y="3543299"/>
                  </a:lnTo>
                  <a:lnTo>
                    <a:pt x="2401262" y="3568699"/>
                  </a:lnTo>
                  <a:lnTo>
                    <a:pt x="2127463" y="3644899"/>
                  </a:lnTo>
                  <a:lnTo>
                    <a:pt x="2106335" y="3644899"/>
                  </a:lnTo>
                  <a:lnTo>
                    <a:pt x="2085583" y="3657599"/>
                  </a:lnTo>
                  <a:lnTo>
                    <a:pt x="2065207" y="3657599"/>
                  </a:lnTo>
                  <a:lnTo>
                    <a:pt x="2045207" y="3670299"/>
                  </a:lnTo>
                  <a:lnTo>
                    <a:pt x="2023476" y="3682999"/>
                  </a:lnTo>
                  <a:lnTo>
                    <a:pt x="2001347" y="3695699"/>
                  </a:lnTo>
                  <a:lnTo>
                    <a:pt x="1978820" y="3695699"/>
                  </a:lnTo>
                  <a:lnTo>
                    <a:pt x="1955894" y="3708399"/>
                  </a:lnTo>
                  <a:close/>
                </a:path>
                <a:path w="3862705" h="3759200">
                  <a:moveTo>
                    <a:pt x="2647339" y="3428999"/>
                  </a:moveTo>
                  <a:lnTo>
                    <a:pt x="1383562" y="3428999"/>
                  </a:lnTo>
                  <a:lnTo>
                    <a:pt x="1434006" y="3416299"/>
                  </a:lnTo>
                  <a:lnTo>
                    <a:pt x="1484411" y="3416299"/>
                  </a:lnTo>
                  <a:lnTo>
                    <a:pt x="1534778" y="3403599"/>
                  </a:lnTo>
                  <a:lnTo>
                    <a:pt x="1585106" y="3403599"/>
                  </a:lnTo>
                  <a:lnTo>
                    <a:pt x="1641227" y="3390899"/>
                  </a:lnTo>
                  <a:lnTo>
                    <a:pt x="1697287" y="3390899"/>
                  </a:lnTo>
                  <a:lnTo>
                    <a:pt x="1809651" y="3365499"/>
                  </a:lnTo>
                  <a:lnTo>
                    <a:pt x="1861132" y="3365499"/>
                  </a:lnTo>
                  <a:lnTo>
                    <a:pt x="2112154" y="3301999"/>
                  </a:lnTo>
                  <a:lnTo>
                    <a:pt x="2160902" y="3276599"/>
                  </a:lnTo>
                  <a:lnTo>
                    <a:pt x="2208862" y="3263899"/>
                  </a:lnTo>
                  <a:lnTo>
                    <a:pt x="2302421" y="3213099"/>
                  </a:lnTo>
                  <a:lnTo>
                    <a:pt x="2392831" y="3162299"/>
                  </a:lnTo>
                  <a:lnTo>
                    <a:pt x="2480357" y="3111499"/>
                  </a:lnTo>
                  <a:lnTo>
                    <a:pt x="2523022" y="3073399"/>
                  </a:lnTo>
                  <a:lnTo>
                    <a:pt x="2564955" y="3047999"/>
                  </a:lnTo>
                  <a:lnTo>
                    <a:pt x="2606155" y="3022599"/>
                  </a:lnTo>
                  <a:lnTo>
                    <a:pt x="2646624" y="2984499"/>
                  </a:lnTo>
                  <a:lnTo>
                    <a:pt x="2686360" y="2959099"/>
                  </a:lnTo>
                  <a:lnTo>
                    <a:pt x="2725363" y="2920999"/>
                  </a:lnTo>
                  <a:lnTo>
                    <a:pt x="2763635" y="2882899"/>
                  </a:lnTo>
                  <a:lnTo>
                    <a:pt x="2801174" y="2857499"/>
                  </a:lnTo>
                  <a:lnTo>
                    <a:pt x="2837981" y="2819399"/>
                  </a:lnTo>
                  <a:lnTo>
                    <a:pt x="2874056" y="2781299"/>
                  </a:lnTo>
                  <a:lnTo>
                    <a:pt x="2909337" y="2743199"/>
                  </a:lnTo>
                  <a:lnTo>
                    <a:pt x="2943508" y="2705099"/>
                  </a:lnTo>
                  <a:lnTo>
                    <a:pt x="2976570" y="2666999"/>
                  </a:lnTo>
                  <a:lnTo>
                    <a:pt x="3008521" y="2628899"/>
                  </a:lnTo>
                  <a:lnTo>
                    <a:pt x="3039363" y="2590799"/>
                  </a:lnTo>
                  <a:lnTo>
                    <a:pt x="3069095" y="2552699"/>
                  </a:lnTo>
                  <a:lnTo>
                    <a:pt x="3097717" y="2514599"/>
                  </a:lnTo>
                  <a:lnTo>
                    <a:pt x="3125150" y="2463799"/>
                  </a:lnTo>
                  <a:lnTo>
                    <a:pt x="3151312" y="2425699"/>
                  </a:lnTo>
                  <a:lnTo>
                    <a:pt x="3176204" y="2387599"/>
                  </a:lnTo>
                  <a:lnTo>
                    <a:pt x="3199827" y="2336799"/>
                  </a:lnTo>
                  <a:lnTo>
                    <a:pt x="3222179" y="2298699"/>
                  </a:lnTo>
                  <a:lnTo>
                    <a:pt x="3243261" y="2247899"/>
                  </a:lnTo>
                  <a:lnTo>
                    <a:pt x="3263073" y="2197099"/>
                  </a:lnTo>
                  <a:lnTo>
                    <a:pt x="3279978" y="2158999"/>
                  </a:lnTo>
                  <a:lnTo>
                    <a:pt x="3295541" y="2108199"/>
                  </a:lnTo>
                  <a:lnTo>
                    <a:pt x="3310163" y="2057399"/>
                  </a:lnTo>
                  <a:lnTo>
                    <a:pt x="3324246" y="2006599"/>
                  </a:lnTo>
                  <a:lnTo>
                    <a:pt x="3338603" y="1968499"/>
                  </a:lnTo>
                  <a:lnTo>
                    <a:pt x="3367605" y="1866899"/>
                  </a:lnTo>
                  <a:lnTo>
                    <a:pt x="3382074" y="1816099"/>
                  </a:lnTo>
                  <a:lnTo>
                    <a:pt x="3396404" y="1765299"/>
                  </a:lnTo>
                  <a:lnTo>
                    <a:pt x="3410508" y="1727199"/>
                  </a:lnTo>
                  <a:lnTo>
                    <a:pt x="3424298" y="1676399"/>
                  </a:lnTo>
                  <a:lnTo>
                    <a:pt x="3437686" y="1625599"/>
                  </a:lnTo>
                  <a:lnTo>
                    <a:pt x="3450584" y="1574799"/>
                  </a:lnTo>
                  <a:lnTo>
                    <a:pt x="3462904" y="1523999"/>
                  </a:lnTo>
                  <a:lnTo>
                    <a:pt x="3473306" y="1473199"/>
                  </a:lnTo>
                  <a:lnTo>
                    <a:pt x="3481073" y="1422399"/>
                  </a:lnTo>
                  <a:lnTo>
                    <a:pt x="3487322" y="1371599"/>
                  </a:lnTo>
                  <a:lnTo>
                    <a:pt x="3493170" y="1320799"/>
                  </a:lnTo>
                  <a:lnTo>
                    <a:pt x="3499734" y="1269999"/>
                  </a:lnTo>
                  <a:lnTo>
                    <a:pt x="3508131" y="1219199"/>
                  </a:lnTo>
                  <a:lnTo>
                    <a:pt x="3517578" y="1168399"/>
                  </a:lnTo>
                  <a:lnTo>
                    <a:pt x="3526085" y="1130299"/>
                  </a:lnTo>
                  <a:lnTo>
                    <a:pt x="3533653" y="1079499"/>
                  </a:lnTo>
                  <a:lnTo>
                    <a:pt x="3540281" y="1028699"/>
                  </a:lnTo>
                  <a:lnTo>
                    <a:pt x="3545970" y="977899"/>
                  </a:lnTo>
                  <a:lnTo>
                    <a:pt x="3550719" y="927099"/>
                  </a:lnTo>
                  <a:lnTo>
                    <a:pt x="3554529" y="876299"/>
                  </a:lnTo>
                  <a:lnTo>
                    <a:pt x="3557399" y="825499"/>
                  </a:lnTo>
                  <a:lnTo>
                    <a:pt x="3559330" y="774699"/>
                  </a:lnTo>
                  <a:lnTo>
                    <a:pt x="3560321" y="723899"/>
                  </a:lnTo>
                  <a:lnTo>
                    <a:pt x="3560270" y="660399"/>
                  </a:lnTo>
                  <a:lnTo>
                    <a:pt x="3559960" y="622299"/>
                  </a:lnTo>
                  <a:lnTo>
                    <a:pt x="3560256" y="584199"/>
                  </a:lnTo>
                  <a:lnTo>
                    <a:pt x="3561051" y="533399"/>
                  </a:lnTo>
                  <a:lnTo>
                    <a:pt x="3562134" y="482599"/>
                  </a:lnTo>
                  <a:lnTo>
                    <a:pt x="3563296" y="431799"/>
                  </a:lnTo>
                  <a:lnTo>
                    <a:pt x="3564328" y="380999"/>
                  </a:lnTo>
                  <a:lnTo>
                    <a:pt x="3851147" y="380999"/>
                  </a:lnTo>
                  <a:lnTo>
                    <a:pt x="3853075" y="393699"/>
                  </a:lnTo>
                  <a:lnTo>
                    <a:pt x="3855383" y="419099"/>
                  </a:lnTo>
                  <a:lnTo>
                    <a:pt x="3857163" y="444499"/>
                  </a:lnTo>
                  <a:lnTo>
                    <a:pt x="3857509" y="469899"/>
                  </a:lnTo>
                  <a:lnTo>
                    <a:pt x="3854659" y="571499"/>
                  </a:lnTo>
                  <a:lnTo>
                    <a:pt x="3853203" y="622299"/>
                  </a:lnTo>
                  <a:lnTo>
                    <a:pt x="3851692" y="673099"/>
                  </a:lnTo>
                  <a:lnTo>
                    <a:pt x="3850097" y="723899"/>
                  </a:lnTo>
                  <a:lnTo>
                    <a:pt x="3848391" y="787399"/>
                  </a:lnTo>
                  <a:lnTo>
                    <a:pt x="3846549" y="838199"/>
                  </a:lnTo>
                  <a:lnTo>
                    <a:pt x="3844543" y="888999"/>
                  </a:lnTo>
                  <a:lnTo>
                    <a:pt x="3842346" y="939799"/>
                  </a:lnTo>
                  <a:lnTo>
                    <a:pt x="3839932" y="990599"/>
                  </a:lnTo>
                  <a:lnTo>
                    <a:pt x="3836849" y="1041399"/>
                  </a:lnTo>
                  <a:lnTo>
                    <a:pt x="3832577" y="1092199"/>
                  </a:lnTo>
                  <a:lnTo>
                    <a:pt x="3827235" y="1142999"/>
                  </a:lnTo>
                  <a:lnTo>
                    <a:pt x="3820946" y="1193799"/>
                  </a:lnTo>
                  <a:lnTo>
                    <a:pt x="3813831" y="1244599"/>
                  </a:lnTo>
                  <a:lnTo>
                    <a:pt x="3799597" y="1333499"/>
                  </a:lnTo>
                  <a:lnTo>
                    <a:pt x="3792420" y="1384299"/>
                  </a:lnTo>
                  <a:lnTo>
                    <a:pt x="3785149" y="1435099"/>
                  </a:lnTo>
                  <a:lnTo>
                    <a:pt x="3777744" y="1485899"/>
                  </a:lnTo>
                  <a:lnTo>
                    <a:pt x="3770162" y="1536699"/>
                  </a:lnTo>
                  <a:lnTo>
                    <a:pt x="3762364" y="1574799"/>
                  </a:lnTo>
                  <a:lnTo>
                    <a:pt x="3754308" y="1625599"/>
                  </a:lnTo>
                  <a:lnTo>
                    <a:pt x="3745955" y="1676399"/>
                  </a:lnTo>
                  <a:lnTo>
                    <a:pt x="3737262" y="1727199"/>
                  </a:lnTo>
                  <a:lnTo>
                    <a:pt x="3728190" y="1765299"/>
                  </a:lnTo>
                  <a:lnTo>
                    <a:pt x="3716824" y="1816099"/>
                  </a:lnTo>
                  <a:lnTo>
                    <a:pt x="3704591" y="1866899"/>
                  </a:lnTo>
                  <a:lnTo>
                    <a:pt x="3691492" y="1904999"/>
                  </a:lnTo>
                  <a:lnTo>
                    <a:pt x="3677526" y="1955799"/>
                  </a:lnTo>
                  <a:lnTo>
                    <a:pt x="3662693" y="1993899"/>
                  </a:lnTo>
                  <a:lnTo>
                    <a:pt x="3646993" y="2044699"/>
                  </a:lnTo>
                  <a:lnTo>
                    <a:pt x="3632149" y="2095499"/>
                  </a:lnTo>
                  <a:lnTo>
                    <a:pt x="3617346" y="2133599"/>
                  </a:lnTo>
                  <a:lnTo>
                    <a:pt x="3602491" y="2184399"/>
                  </a:lnTo>
                  <a:lnTo>
                    <a:pt x="3587492" y="2235199"/>
                  </a:lnTo>
                  <a:lnTo>
                    <a:pt x="3572256" y="2273299"/>
                  </a:lnTo>
                  <a:lnTo>
                    <a:pt x="3556691" y="2324099"/>
                  </a:lnTo>
                  <a:lnTo>
                    <a:pt x="3540703" y="2374899"/>
                  </a:lnTo>
                  <a:lnTo>
                    <a:pt x="3524199" y="2412999"/>
                  </a:lnTo>
                  <a:lnTo>
                    <a:pt x="3504779" y="2463799"/>
                  </a:lnTo>
                  <a:lnTo>
                    <a:pt x="3483019" y="2514599"/>
                  </a:lnTo>
                  <a:lnTo>
                    <a:pt x="3458920" y="2565399"/>
                  </a:lnTo>
                  <a:lnTo>
                    <a:pt x="3432481" y="2603499"/>
                  </a:lnTo>
                  <a:lnTo>
                    <a:pt x="3406538" y="2654299"/>
                  </a:lnTo>
                  <a:lnTo>
                    <a:pt x="3379898" y="2692399"/>
                  </a:lnTo>
                  <a:lnTo>
                    <a:pt x="3352563" y="2730499"/>
                  </a:lnTo>
                  <a:lnTo>
                    <a:pt x="3324532" y="2768599"/>
                  </a:lnTo>
                  <a:lnTo>
                    <a:pt x="3295805" y="2819399"/>
                  </a:lnTo>
                  <a:lnTo>
                    <a:pt x="3266383" y="2857499"/>
                  </a:lnTo>
                  <a:lnTo>
                    <a:pt x="3236264" y="2895599"/>
                  </a:lnTo>
                  <a:lnTo>
                    <a:pt x="3205449" y="2933699"/>
                  </a:lnTo>
                  <a:lnTo>
                    <a:pt x="3173939" y="2971799"/>
                  </a:lnTo>
                  <a:lnTo>
                    <a:pt x="3141733" y="3009899"/>
                  </a:lnTo>
                  <a:lnTo>
                    <a:pt x="3108830" y="3047999"/>
                  </a:lnTo>
                  <a:lnTo>
                    <a:pt x="3075232" y="3073399"/>
                  </a:lnTo>
                  <a:lnTo>
                    <a:pt x="3039148" y="3111499"/>
                  </a:lnTo>
                  <a:lnTo>
                    <a:pt x="3001330" y="3149599"/>
                  </a:lnTo>
                  <a:lnTo>
                    <a:pt x="2962088" y="3187699"/>
                  </a:lnTo>
                  <a:lnTo>
                    <a:pt x="2921736" y="3213099"/>
                  </a:lnTo>
                  <a:lnTo>
                    <a:pt x="2880583" y="3251199"/>
                  </a:lnTo>
                  <a:lnTo>
                    <a:pt x="2838943" y="3289299"/>
                  </a:lnTo>
                  <a:lnTo>
                    <a:pt x="2795748" y="3327399"/>
                  </a:lnTo>
                  <a:lnTo>
                    <a:pt x="2751949" y="3352799"/>
                  </a:lnTo>
                  <a:lnTo>
                    <a:pt x="2707548" y="3390899"/>
                  </a:lnTo>
                  <a:lnTo>
                    <a:pt x="2662542" y="3416299"/>
                  </a:lnTo>
                  <a:lnTo>
                    <a:pt x="2647339" y="3428999"/>
                  </a:lnTo>
                  <a:close/>
                </a:path>
                <a:path w="3862705" h="3759200">
                  <a:moveTo>
                    <a:pt x="1684456" y="3733799"/>
                  </a:moveTo>
                  <a:lnTo>
                    <a:pt x="684990" y="3733799"/>
                  </a:lnTo>
                  <a:lnTo>
                    <a:pt x="583093" y="3708399"/>
                  </a:lnTo>
                  <a:lnTo>
                    <a:pt x="1850734" y="3708399"/>
                  </a:lnTo>
                  <a:lnTo>
                    <a:pt x="1798017" y="3721099"/>
                  </a:lnTo>
                  <a:lnTo>
                    <a:pt x="1714840" y="3721099"/>
                  </a:lnTo>
                  <a:lnTo>
                    <a:pt x="1684456" y="3733799"/>
                  </a:lnTo>
                  <a:close/>
                </a:path>
                <a:path w="3862705" h="3759200">
                  <a:moveTo>
                    <a:pt x="1623523" y="3746499"/>
                  </a:moveTo>
                  <a:lnTo>
                    <a:pt x="787738" y="3746499"/>
                  </a:lnTo>
                  <a:lnTo>
                    <a:pt x="736246" y="3733799"/>
                  </a:lnTo>
                  <a:lnTo>
                    <a:pt x="1654079" y="3733799"/>
                  </a:lnTo>
                  <a:lnTo>
                    <a:pt x="1623523" y="3746499"/>
                  </a:lnTo>
                  <a:close/>
                </a:path>
                <a:path w="3862705" h="3759200">
                  <a:moveTo>
                    <a:pt x="1473848" y="3759199"/>
                  </a:moveTo>
                  <a:lnTo>
                    <a:pt x="1074268" y="3759199"/>
                  </a:lnTo>
                  <a:lnTo>
                    <a:pt x="1024275" y="3746499"/>
                  </a:lnTo>
                  <a:lnTo>
                    <a:pt x="1523750" y="3746499"/>
                  </a:lnTo>
                  <a:lnTo>
                    <a:pt x="1473848" y="3759199"/>
                  </a:lnTo>
                  <a:close/>
                </a:path>
              </a:pathLst>
            </a:custGeom>
            <a:solidFill>
              <a:srgbClr val="F4C2A1"/>
            </a:solidFill>
          </p:spPr>
          <p:txBody>
            <a:bodyPr wrap="square" lIns="0" tIns="0" rIns="0" bIns="0" rtlCol="0"/>
            <a:lstStyle/>
            <a:p>
              <a:endParaRPr/>
            </a:p>
          </p:txBody>
        </p:sp>
      </p:grpSp>
      <p:sp>
        <p:nvSpPr>
          <p:cNvPr id="6" name="object 6"/>
          <p:cNvSpPr/>
          <p:nvPr/>
        </p:nvSpPr>
        <p:spPr>
          <a:xfrm>
            <a:off x="1753961" y="10069617"/>
            <a:ext cx="824230" cy="217804"/>
          </a:xfrm>
          <a:custGeom>
            <a:avLst/>
            <a:gdLst/>
            <a:ahLst/>
            <a:cxnLst/>
            <a:rect l="l" t="t" r="r" b="b"/>
            <a:pathLst>
              <a:path w="824230" h="217804">
                <a:moveTo>
                  <a:pt x="824098" y="217382"/>
                </a:moveTo>
                <a:lnTo>
                  <a:pt x="0" y="217382"/>
                </a:lnTo>
                <a:lnTo>
                  <a:pt x="17262" y="184546"/>
                </a:lnTo>
                <a:lnTo>
                  <a:pt x="44003" y="145207"/>
                </a:lnTo>
                <a:lnTo>
                  <a:pt x="73818" y="110528"/>
                </a:lnTo>
                <a:lnTo>
                  <a:pt x="105634" y="81526"/>
                </a:lnTo>
                <a:lnTo>
                  <a:pt x="138379" y="59221"/>
                </a:lnTo>
                <a:lnTo>
                  <a:pt x="181694" y="40911"/>
                </a:lnTo>
                <a:lnTo>
                  <a:pt x="192294" y="36868"/>
                </a:lnTo>
                <a:lnTo>
                  <a:pt x="230485" y="23300"/>
                </a:lnTo>
                <a:lnTo>
                  <a:pt x="282560" y="10694"/>
                </a:lnTo>
                <a:lnTo>
                  <a:pt x="335571" y="2905"/>
                </a:lnTo>
                <a:lnTo>
                  <a:pt x="389089" y="0"/>
                </a:lnTo>
                <a:lnTo>
                  <a:pt x="406948" y="123"/>
                </a:lnTo>
                <a:lnTo>
                  <a:pt x="460421" y="3764"/>
                </a:lnTo>
                <a:lnTo>
                  <a:pt x="513336" y="12285"/>
                </a:lnTo>
                <a:lnTo>
                  <a:pt x="565232" y="25608"/>
                </a:lnTo>
                <a:lnTo>
                  <a:pt x="615691" y="43625"/>
                </a:lnTo>
                <a:lnTo>
                  <a:pt x="664304" y="66191"/>
                </a:lnTo>
                <a:lnTo>
                  <a:pt x="710646" y="93113"/>
                </a:lnTo>
                <a:lnTo>
                  <a:pt x="754315" y="124155"/>
                </a:lnTo>
                <a:lnTo>
                  <a:pt x="792578" y="160969"/>
                </a:lnTo>
                <a:lnTo>
                  <a:pt x="818887" y="202365"/>
                </a:lnTo>
                <a:lnTo>
                  <a:pt x="824098" y="217382"/>
                </a:lnTo>
                <a:close/>
              </a:path>
            </a:pathLst>
          </a:custGeom>
          <a:solidFill>
            <a:srgbClr val="FFDBC8"/>
          </a:solidFill>
        </p:spPr>
        <p:txBody>
          <a:bodyPr wrap="square" lIns="0" tIns="0" rIns="0" bIns="0" rtlCol="0"/>
          <a:lstStyle/>
          <a:p>
            <a:endParaRPr/>
          </a:p>
        </p:txBody>
      </p:sp>
      <p:sp>
        <p:nvSpPr>
          <p:cNvPr id="7" name="object 7"/>
          <p:cNvSpPr/>
          <p:nvPr/>
        </p:nvSpPr>
        <p:spPr>
          <a:xfrm>
            <a:off x="2363470" y="7545376"/>
            <a:ext cx="774065" cy="704215"/>
          </a:xfrm>
          <a:custGeom>
            <a:avLst/>
            <a:gdLst/>
            <a:ahLst/>
            <a:cxnLst/>
            <a:rect l="l" t="t" r="r" b="b"/>
            <a:pathLst>
              <a:path w="774064" h="704215">
                <a:moveTo>
                  <a:pt x="405351" y="703850"/>
                </a:moveTo>
                <a:lnTo>
                  <a:pt x="357088" y="699954"/>
                </a:lnTo>
                <a:lnTo>
                  <a:pt x="308758" y="691058"/>
                </a:lnTo>
                <a:lnTo>
                  <a:pt x="261175" y="677482"/>
                </a:lnTo>
                <a:lnTo>
                  <a:pt x="215148" y="659543"/>
                </a:lnTo>
                <a:lnTo>
                  <a:pt x="171490" y="637562"/>
                </a:lnTo>
                <a:lnTo>
                  <a:pt x="131013" y="611855"/>
                </a:lnTo>
                <a:lnTo>
                  <a:pt x="94528" y="582743"/>
                </a:lnTo>
                <a:lnTo>
                  <a:pt x="62848" y="550543"/>
                </a:lnTo>
                <a:lnTo>
                  <a:pt x="36783" y="515575"/>
                </a:lnTo>
                <a:lnTo>
                  <a:pt x="17146" y="478157"/>
                </a:lnTo>
                <a:lnTo>
                  <a:pt x="2422" y="424868"/>
                </a:lnTo>
                <a:lnTo>
                  <a:pt x="0" y="387874"/>
                </a:lnTo>
                <a:lnTo>
                  <a:pt x="1042" y="369475"/>
                </a:lnTo>
                <a:lnTo>
                  <a:pt x="16273" y="307103"/>
                </a:lnTo>
                <a:lnTo>
                  <a:pt x="37833" y="256920"/>
                </a:lnTo>
                <a:lnTo>
                  <a:pt x="65056" y="209361"/>
                </a:lnTo>
                <a:lnTo>
                  <a:pt x="97410" y="165355"/>
                </a:lnTo>
                <a:lnTo>
                  <a:pt x="134686" y="125185"/>
                </a:lnTo>
                <a:lnTo>
                  <a:pt x="176157" y="89636"/>
                </a:lnTo>
                <a:lnTo>
                  <a:pt x="221555" y="58938"/>
                </a:lnTo>
                <a:lnTo>
                  <a:pt x="269993" y="33689"/>
                </a:lnTo>
                <a:lnTo>
                  <a:pt x="345853" y="7256"/>
                </a:lnTo>
                <a:lnTo>
                  <a:pt x="394828" y="0"/>
                </a:lnTo>
                <a:lnTo>
                  <a:pt x="442279" y="780"/>
                </a:lnTo>
                <a:lnTo>
                  <a:pt x="488267" y="8999"/>
                </a:lnTo>
                <a:lnTo>
                  <a:pt x="532848" y="24060"/>
                </a:lnTo>
                <a:lnTo>
                  <a:pt x="576082" y="45365"/>
                </a:lnTo>
                <a:lnTo>
                  <a:pt x="618026" y="72315"/>
                </a:lnTo>
                <a:lnTo>
                  <a:pt x="675571" y="118023"/>
                </a:lnTo>
                <a:lnTo>
                  <a:pt x="719297" y="166119"/>
                </a:lnTo>
                <a:lnTo>
                  <a:pt x="751238" y="222730"/>
                </a:lnTo>
                <a:lnTo>
                  <a:pt x="769793" y="285024"/>
                </a:lnTo>
                <a:lnTo>
                  <a:pt x="774037" y="349882"/>
                </a:lnTo>
                <a:lnTo>
                  <a:pt x="770694" y="382268"/>
                </a:lnTo>
                <a:lnTo>
                  <a:pt x="750512" y="462327"/>
                </a:lnTo>
                <a:lnTo>
                  <a:pt x="734041" y="507213"/>
                </a:lnTo>
                <a:lnTo>
                  <a:pt x="713880" y="548304"/>
                </a:lnTo>
                <a:lnTo>
                  <a:pt x="689569" y="585187"/>
                </a:lnTo>
                <a:lnTo>
                  <a:pt x="660649" y="617448"/>
                </a:lnTo>
                <a:lnTo>
                  <a:pt x="626658" y="644673"/>
                </a:lnTo>
                <a:lnTo>
                  <a:pt x="587136" y="666447"/>
                </a:lnTo>
                <a:lnTo>
                  <a:pt x="541624" y="682357"/>
                </a:lnTo>
                <a:lnTo>
                  <a:pt x="498431" y="695371"/>
                </a:lnTo>
                <a:lnTo>
                  <a:pt x="452736" y="702429"/>
                </a:lnTo>
                <a:lnTo>
                  <a:pt x="405351" y="703850"/>
                </a:lnTo>
                <a:close/>
              </a:path>
            </a:pathLst>
          </a:custGeom>
          <a:solidFill>
            <a:srgbClr val="FFDBC8"/>
          </a:solidFill>
        </p:spPr>
        <p:txBody>
          <a:bodyPr wrap="square" lIns="0" tIns="0" rIns="0" bIns="0" rtlCol="0"/>
          <a:lstStyle/>
          <a:p>
            <a:endParaRPr/>
          </a:p>
        </p:txBody>
      </p:sp>
      <p:sp>
        <p:nvSpPr>
          <p:cNvPr id="8" name="object 8"/>
          <p:cNvSpPr/>
          <p:nvPr/>
        </p:nvSpPr>
        <p:spPr>
          <a:xfrm>
            <a:off x="3385203" y="7506087"/>
            <a:ext cx="775970" cy="648335"/>
          </a:xfrm>
          <a:custGeom>
            <a:avLst/>
            <a:gdLst/>
            <a:ahLst/>
            <a:cxnLst/>
            <a:rect l="l" t="t" r="r" b="b"/>
            <a:pathLst>
              <a:path w="775970" h="648334">
                <a:moveTo>
                  <a:pt x="377775" y="647816"/>
                </a:moveTo>
                <a:lnTo>
                  <a:pt x="338520" y="644749"/>
                </a:lnTo>
                <a:lnTo>
                  <a:pt x="298135" y="637641"/>
                </a:lnTo>
                <a:lnTo>
                  <a:pt x="256646" y="626561"/>
                </a:lnTo>
                <a:lnTo>
                  <a:pt x="214079" y="611580"/>
                </a:lnTo>
                <a:lnTo>
                  <a:pt x="170459" y="592766"/>
                </a:lnTo>
                <a:lnTo>
                  <a:pt x="125813" y="570191"/>
                </a:lnTo>
                <a:lnTo>
                  <a:pt x="80166" y="543924"/>
                </a:lnTo>
                <a:lnTo>
                  <a:pt x="47615" y="511288"/>
                </a:lnTo>
                <a:lnTo>
                  <a:pt x="22819" y="472433"/>
                </a:lnTo>
                <a:lnTo>
                  <a:pt x="5862" y="418644"/>
                </a:lnTo>
                <a:lnTo>
                  <a:pt x="0" y="369781"/>
                </a:lnTo>
                <a:lnTo>
                  <a:pt x="5149" y="325046"/>
                </a:lnTo>
                <a:lnTo>
                  <a:pt x="21226" y="283644"/>
                </a:lnTo>
                <a:lnTo>
                  <a:pt x="48146" y="244779"/>
                </a:lnTo>
                <a:lnTo>
                  <a:pt x="85827" y="207653"/>
                </a:lnTo>
                <a:lnTo>
                  <a:pt x="121611" y="174968"/>
                </a:lnTo>
                <a:lnTo>
                  <a:pt x="158639" y="143898"/>
                </a:lnTo>
                <a:lnTo>
                  <a:pt x="196910" y="114444"/>
                </a:lnTo>
                <a:lnTo>
                  <a:pt x="236424" y="86605"/>
                </a:lnTo>
                <a:lnTo>
                  <a:pt x="277182" y="60380"/>
                </a:lnTo>
                <a:lnTo>
                  <a:pt x="319795" y="40346"/>
                </a:lnTo>
                <a:lnTo>
                  <a:pt x="364035" y="24215"/>
                </a:lnTo>
                <a:lnTo>
                  <a:pt x="409539" y="12102"/>
                </a:lnTo>
                <a:lnTo>
                  <a:pt x="455946" y="4120"/>
                </a:lnTo>
                <a:lnTo>
                  <a:pt x="502882" y="316"/>
                </a:lnTo>
                <a:lnTo>
                  <a:pt x="526407" y="0"/>
                </a:lnTo>
                <a:lnTo>
                  <a:pt x="549970" y="739"/>
                </a:lnTo>
                <a:lnTo>
                  <a:pt x="596831" y="5367"/>
                </a:lnTo>
                <a:lnTo>
                  <a:pt x="643088" y="14181"/>
                </a:lnTo>
                <a:lnTo>
                  <a:pt x="679705" y="27930"/>
                </a:lnTo>
                <a:lnTo>
                  <a:pt x="711000" y="50561"/>
                </a:lnTo>
                <a:lnTo>
                  <a:pt x="736619" y="80721"/>
                </a:lnTo>
                <a:lnTo>
                  <a:pt x="756209" y="117055"/>
                </a:lnTo>
                <a:lnTo>
                  <a:pt x="769416" y="158211"/>
                </a:lnTo>
                <a:lnTo>
                  <a:pt x="775887" y="202834"/>
                </a:lnTo>
                <a:lnTo>
                  <a:pt x="775268" y="249570"/>
                </a:lnTo>
                <a:lnTo>
                  <a:pt x="767205" y="297067"/>
                </a:lnTo>
                <a:lnTo>
                  <a:pt x="751345" y="343969"/>
                </a:lnTo>
                <a:lnTo>
                  <a:pt x="727655" y="394846"/>
                </a:lnTo>
                <a:lnTo>
                  <a:pt x="702527" y="440844"/>
                </a:lnTo>
                <a:lnTo>
                  <a:pt x="675986" y="482032"/>
                </a:lnTo>
                <a:lnTo>
                  <a:pt x="648057" y="518481"/>
                </a:lnTo>
                <a:lnTo>
                  <a:pt x="618767" y="550259"/>
                </a:lnTo>
                <a:lnTo>
                  <a:pt x="588141" y="577438"/>
                </a:lnTo>
                <a:lnTo>
                  <a:pt x="556205" y="600086"/>
                </a:lnTo>
                <a:lnTo>
                  <a:pt x="488505" y="632070"/>
                </a:lnTo>
                <a:lnTo>
                  <a:pt x="415875" y="646772"/>
                </a:lnTo>
                <a:lnTo>
                  <a:pt x="377775" y="647816"/>
                </a:lnTo>
                <a:close/>
              </a:path>
            </a:pathLst>
          </a:custGeom>
          <a:solidFill>
            <a:srgbClr val="FFDBC8"/>
          </a:solidFill>
        </p:spPr>
        <p:txBody>
          <a:bodyPr wrap="square" lIns="0" tIns="0" rIns="0" bIns="0" rtlCol="0"/>
          <a:lstStyle/>
          <a:p>
            <a:endParaRPr/>
          </a:p>
        </p:txBody>
      </p:sp>
      <p:sp>
        <p:nvSpPr>
          <p:cNvPr id="9" name="object 9"/>
          <p:cNvSpPr/>
          <p:nvPr/>
        </p:nvSpPr>
        <p:spPr>
          <a:xfrm>
            <a:off x="2847050" y="8437349"/>
            <a:ext cx="697865" cy="598805"/>
          </a:xfrm>
          <a:custGeom>
            <a:avLst/>
            <a:gdLst/>
            <a:ahLst/>
            <a:cxnLst/>
            <a:rect l="l" t="t" r="r" b="b"/>
            <a:pathLst>
              <a:path w="697864" h="598804">
                <a:moveTo>
                  <a:pt x="367260" y="598394"/>
                </a:moveTo>
                <a:lnTo>
                  <a:pt x="294697" y="588005"/>
                </a:lnTo>
                <a:lnTo>
                  <a:pt x="227316" y="568716"/>
                </a:lnTo>
                <a:lnTo>
                  <a:pt x="182919" y="554247"/>
                </a:lnTo>
                <a:lnTo>
                  <a:pt x="140283" y="535822"/>
                </a:lnTo>
                <a:lnTo>
                  <a:pt x="101657" y="511597"/>
                </a:lnTo>
                <a:lnTo>
                  <a:pt x="69291" y="479728"/>
                </a:lnTo>
                <a:lnTo>
                  <a:pt x="45434" y="438371"/>
                </a:lnTo>
                <a:lnTo>
                  <a:pt x="32338" y="385683"/>
                </a:lnTo>
                <a:lnTo>
                  <a:pt x="9834" y="340036"/>
                </a:lnTo>
                <a:lnTo>
                  <a:pt x="0" y="297166"/>
                </a:lnTo>
                <a:lnTo>
                  <a:pt x="1300" y="256778"/>
                </a:lnTo>
                <a:lnTo>
                  <a:pt x="12199" y="218579"/>
                </a:lnTo>
                <a:lnTo>
                  <a:pt x="31160" y="182278"/>
                </a:lnTo>
                <a:lnTo>
                  <a:pt x="56649" y="147580"/>
                </a:lnTo>
                <a:lnTo>
                  <a:pt x="87128" y="114192"/>
                </a:lnTo>
                <a:lnTo>
                  <a:pt x="120043" y="85534"/>
                </a:lnTo>
                <a:lnTo>
                  <a:pt x="157559" y="60823"/>
                </a:lnTo>
                <a:lnTo>
                  <a:pt x="198859" y="40159"/>
                </a:lnTo>
                <a:lnTo>
                  <a:pt x="243121" y="23644"/>
                </a:lnTo>
                <a:lnTo>
                  <a:pt x="289527" y="11379"/>
                </a:lnTo>
                <a:lnTo>
                  <a:pt x="337257" y="3464"/>
                </a:lnTo>
                <a:lnTo>
                  <a:pt x="385491" y="0"/>
                </a:lnTo>
                <a:lnTo>
                  <a:pt x="433409" y="1087"/>
                </a:lnTo>
                <a:lnTo>
                  <a:pt x="480192" y="6828"/>
                </a:lnTo>
                <a:lnTo>
                  <a:pt x="525020" y="17322"/>
                </a:lnTo>
                <a:lnTo>
                  <a:pt x="567074" y="32670"/>
                </a:lnTo>
                <a:lnTo>
                  <a:pt x="605534" y="52973"/>
                </a:lnTo>
                <a:lnTo>
                  <a:pt x="639909" y="81023"/>
                </a:lnTo>
                <a:lnTo>
                  <a:pt x="662562" y="119168"/>
                </a:lnTo>
                <a:lnTo>
                  <a:pt x="684790" y="212864"/>
                </a:lnTo>
                <a:lnTo>
                  <a:pt x="693460" y="259516"/>
                </a:lnTo>
                <a:lnTo>
                  <a:pt x="697730" y="305918"/>
                </a:lnTo>
                <a:lnTo>
                  <a:pt x="695524" y="351982"/>
                </a:lnTo>
                <a:lnTo>
                  <a:pt x="684765" y="397619"/>
                </a:lnTo>
                <a:lnTo>
                  <a:pt x="663375" y="442741"/>
                </a:lnTo>
                <a:lnTo>
                  <a:pt x="629277" y="487258"/>
                </a:lnTo>
                <a:lnTo>
                  <a:pt x="574522" y="535986"/>
                </a:lnTo>
                <a:lnTo>
                  <a:pt x="510543" y="571758"/>
                </a:lnTo>
                <a:lnTo>
                  <a:pt x="440355" y="592894"/>
                </a:lnTo>
                <a:lnTo>
                  <a:pt x="403949" y="597632"/>
                </a:lnTo>
                <a:lnTo>
                  <a:pt x="367260" y="598394"/>
                </a:lnTo>
                <a:close/>
              </a:path>
            </a:pathLst>
          </a:custGeom>
          <a:solidFill>
            <a:srgbClr val="FFDBC8"/>
          </a:solidFill>
        </p:spPr>
        <p:txBody>
          <a:bodyPr wrap="square" lIns="0" tIns="0" rIns="0" bIns="0" rtlCol="0"/>
          <a:lstStyle/>
          <a:p>
            <a:endParaRPr/>
          </a:p>
        </p:txBody>
      </p:sp>
      <p:sp>
        <p:nvSpPr>
          <p:cNvPr id="10" name="object 10"/>
          <p:cNvSpPr/>
          <p:nvPr/>
        </p:nvSpPr>
        <p:spPr>
          <a:xfrm>
            <a:off x="2876220" y="9964697"/>
            <a:ext cx="670560" cy="322580"/>
          </a:xfrm>
          <a:custGeom>
            <a:avLst/>
            <a:gdLst/>
            <a:ahLst/>
            <a:cxnLst/>
            <a:rect l="l" t="t" r="r" b="b"/>
            <a:pathLst>
              <a:path w="670560" h="322579">
                <a:moveTo>
                  <a:pt x="668553" y="322301"/>
                </a:moveTo>
                <a:lnTo>
                  <a:pt x="8898" y="322301"/>
                </a:lnTo>
                <a:lnTo>
                  <a:pt x="1117" y="274534"/>
                </a:lnTo>
                <a:lnTo>
                  <a:pt x="0" y="226482"/>
                </a:lnTo>
                <a:lnTo>
                  <a:pt x="5935" y="180002"/>
                </a:lnTo>
                <a:lnTo>
                  <a:pt x="19266" y="136668"/>
                </a:lnTo>
                <a:lnTo>
                  <a:pt x="40334" y="98053"/>
                </a:lnTo>
                <a:lnTo>
                  <a:pt x="80281" y="58914"/>
                </a:lnTo>
                <a:lnTo>
                  <a:pt x="126720" y="27750"/>
                </a:lnTo>
                <a:lnTo>
                  <a:pt x="175571" y="12943"/>
                </a:lnTo>
                <a:lnTo>
                  <a:pt x="224728" y="3776"/>
                </a:lnTo>
                <a:lnTo>
                  <a:pt x="273724" y="0"/>
                </a:lnTo>
                <a:lnTo>
                  <a:pt x="322093" y="1365"/>
                </a:lnTo>
                <a:lnTo>
                  <a:pt x="369367" y="7624"/>
                </a:lnTo>
                <a:lnTo>
                  <a:pt x="415079" y="18528"/>
                </a:lnTo>
                <a:lnTo>
                  <a:pt x="458763" y="33828"/>
                </a:lnTo>
                <a:lnTo>
                  <a:pt x="499950" y="53275"/>
                </a:lnTo>
                <a:lnTo>
                  <a:pt x="538176" y="76620"/>
                </a:lnTo>
                <a:lnTo>
                  <a:pt x="572972" y="103615"/>
                </a:lnTo>
                <a:lnTo>
                  <a:pt x="603871" y="134011"/>
                </a:lnTo>
                <a:lnTo>
                  <a:pt x="630407" y="167559"/>
                </a:lnTo>
                <a:lnTo>
                  <a:pt x="652112" y="204011"/>
                </a:lnTo>
                <a:lnTo>
                  <a:pt x="665701" y="249581"/>
                </a:lnTo>
                <a:lnTo>
                  <a:pt x="670139" y="296996"/>
                </a:lnTo>
                <a:lnTo>
                  <a:pt x="669537" y="312836"/>
                </a:lnTo>
                <a:lnTo>
                  <a:pt x="668553" y="322301"/>
                </a:lnTo>
                <a:close/>
              </a:path>
            </a:pathLst>
          </a:custGeom>
          <a:solidFill>
            <a:srgbClr val="FFDBC8"/>
          </a:solidFill>
        </p:spPr>
        <p:txBody>
          <a:bodyPr wrap="square" lIns="0" tIns="0" rIns="0" bIns="0" rtlCol="0"/>
          <a:lstStyle/>
          <a:p>
            <a:endParaRPr/>
          </a:p>
        </p:txBody>
      </p:sp>
      <p:sp>
        <p:nvSpPr>
          <p:cNvPr id="11" name="object 11"/>
          <p:cNvSpPr/>
          <p:nvPr/>
        </p:nvSpPr>
        <p:spPr>
          <a:xfrm>
            <a:off x="1158209" y="6902354"/>
            <a:ext cx="626745" cy="603250"/>
          </a:xfrm>
          <a:custGeom>
            <a:avLst/>
            <a:gdLst/>
            <a:ahLst/>
            <a:cxnLst/>
            <a:rect l="l" t="t" r="r" b="b"/>
            <a:pathLst>
              <a:path w="626744" h="603250">
                <a:moveTo>
                  <a:pt x="294334" y="603083"/>
                </a:moveTo>
                <a:lnTo>
                  <a:pt x="255747" y="595932"/>
                </a:lnTo>
                <a:lnTo>
                  <a:pt x="213319" y="580315"/>
                </a:lnTo>
                <a:lnTo>
                  <a:pt x="165963" y="556404"/>
                </a:lnTo>
                <a:lnTo>
                  <a:pt x="112587" y="524373"/>
                </a:lnTo>
                <a:lnTo>
                  <a:pt x="76399" y="495615"/>
                </a:lnTo>
                <a:lnTo>
                  <a:pt x="46939" y="460391"/>
                </a:lnTo>
                <a:lnTo>
                  <a:pt x="24386" y="420166"/>
                </a:lnTo>
                <a:lnTo>
                  <a:pt x="8924" y="376405"/>
                </a:lnTo>
                <a:lnTo>
                  <a:pt x="735" y="330575"/>
                </a:lnTo>
                <a:lnTo>
                  <a:pt x="0" y="284141"/>
                </a:lnTo>
                <a:lnTo>
                  <a:pt x="6900" y="238569"/>
                </a:lnTo>
                <a:lnTo>
                  <a:pt x="21619" y="195324"/>
                </a:lnTo>
                <a:lnTo>
                  <a:pt x="44338" y="155872"/>
                </a:lnTo>
                <a:lnTo>
                  <a:pt x="75238" y="121679"/>
                </a:lnTo>
                <a:lnTo>
                  <a:pt x="115435" y="91989"/>
                </a:lnTo>
                <a:lnTo>
                  <a:pt x="156648" y="63847"/>
                </a:lnTo>
                <a:lnTo>
                  <a:pt x="198876" y="37253"/>
                </a:lnTo>
                <a:lnTo>
                  <a:pt x="242120" y="12206"/>
                </a:lnTo>
                <a:lnTo>
                  <a:pt x="339200" y="2228"/>
                </a:lnTo>
                <a:lnTo>
                  <a:pt x="387536" y="0"/>
                </a:lnTo>
                <a:lnTo>
                  <a:pt x="435488" y="4303"/>
                </a:lnTo>
                <a:lnTo>
                  <a:pt x="482870" y="18657"/>
                </a:lnTo>
                <a:lnTo>
                  <a:pt x="529494" y="46581"/>
                </a:lnTo>
                <a:lnTo>
                  <a:pt x="575064" y="89514"/>
                </a:lnTo>
                <a:lnTo>
                  <a:pt x="600737" y="128922"/>
                </a:lnTo>
                <a:lnTo>
                  <a:pt x="617979" y="172679"/>
                </a:lnTo>
                <a:lnTo>
                  <a:pt x="626088" y="219005"/>
                </a:lnTo>
                <a:lnTo>
                  <a:pt x="626600" y="242545"/>
                </a:lnTo>
                <a:lnTo>
                  <a:pt x="624735" y="266017"/>
                </a:lnTo>
                <a:lnTo>
                  <a:pt x="613975" y="311800"/>
                </a:lnTo>
                <a:lnTo>
                  <a:pt x="594245" y="354494"/>
                </a:lnTo>
                <a:lnTo>
                  <a:pt x="559173" y="400173"/>
                </a:lnTo>
                <a:lnTo>
                  <a:pt x="523106" y="438420"/>
                </a:lnTo>
                <a:lnTo>
                  <a:pt x="467819" y="505751"/>
                </a:lnTo>
                <a:lnTo>
                  <a:pt x="432083" y="543541"/>
                </a:lnTo>
                <a:lnTo>
                  <a:pt x="397957" y="571995"/>
                </a:lnTo>
                <a:lnTo>
                  <a:pt x="364349" y="591288"/>
                </a:lnTo>
                <a:lnTo>
                  <a:pt x="330172" y="601593"/>
                </a:lnTo>
                <a:lnTo>
                  <a:pt x="294334" y="603083"/>
                </a:lnTo>
                <a:close/>
              </a:path>
            </a:pathLst>
          </a:custGeom>
          <a:solidFill>
            <a:srgbClr val="FFDBC8"/>
          </a:solidFill>
        </p:spPr>
        <p:txBody>
          <a:bodyPr wrap="square" lIns="0" tIns="0" rIns="0" bIns="0" rtlCol="0"/>
          <a:lstStyle/>
          <a:p>
            <a:endParaRPr/>
          </a:p>
        </p:txBody>
      </p:sp>
      <p:sp>
        <p:nvSpPr>
          <p:cNvPr id="12" name="object 12"/>
          <p:cNvSpPr/>
          <p:nvPr/>
        </p:nvSpPr>
        <p:spPr>
          <a:xfrm>
            <a:off x="2718717" y="6771662"/>
            <a:ext cx="624840" cy="564515"/>
          </a:xfrm>
          <a:custGeom>
            <a:avLst/>
            <a:gdLst/>
            <a:ahLst/>
            <a:cxnLst/>
            <a:rect l="l" t="t" r="r" b="b"/>
            <a:pathLst>
              <a:path w="624839" h="564515">
                <a:moveTo>
                  <a:pt x="224634" y="564299"/>
                </a:moveTo>
                <a:lnTo>
                  <a:pt x="153623" y="549328"/>
                </a:lnTo>
                <a:lnTo>
                  <a:pt x="122022" y="524374"/>
                </a:lnTo>
                <a:lnTo>
                  <a:pt x="90123" y="486646"/>
                </a:lnTo>
                <a:lnTo>
                  <a:pt x="55748" y="435297"/>
                </a:lnTo>
                <a:lnTo>
                  <a:pt x="31838" y="391335"/>
                </a:lnTo>
                <a:lnTo>
                  <a:pt x="14674" y="347701"/>
                </a:lnTo>
                <a:lnTo>
                  <a:pt x="4110" y="304795"/>
                </a:lnTo>
                <a:lnTo>
                  <a:pt x="0" y="263014"/>
                </a:lnTo>
                <a:lnTo>
                  <a:pt x="2196" y="222759"/>
                </a:lnTo>
                <a:lnTo>
                  <a:pt x="10553" y="184426"/>
                </a:lnTo>
                <a:lnTo>
                  <a:pt x="24924" y="148416"/>
                </a:lnTo>
                <a:lnTo>
                  <a:pt x="45163" y="115126"/>
                </a:lnTo>
                <a:lnTo>
                  <a:pt x="71123" y="84955"/>
                </a:lnTo>
                <a:lnTo>
                  <a:pt x="102658" y="58301"/>
                </a:lnTo>
                <a:lnTo>
                  <a:pt x="139622" y="35564"/>
                </a:lnTo>
                <a:lnTo>
                  <a:pt x="181868" y="17141"/>
                </a:lnTo>
                <a:lnTo>
                  <a:pt x="229250" y="3432"/>
                </a:lnTo>
                <a:lnTo>
                  <a:pt x="295447" y="0"/>
                </a:lnTo>
                <a:lnTo>
                  <a:pt x="328397" y="2569"/>
                </a:lnTo>
                <a:lnTo>
                  <a:pt x="361249" y="7997"/>
                </a:lnTo>
                <a:lnTo>
                  <a:pt x="386715" y="13415"/>
                </a:lnTo>
                <a:lnTo>
                  <a:pt x="436962" y="29285"/>
                </a:lnTo>
                <a:lnTo>
                  <a:pt x="462428" y="35114"/>
                </a:lnTo>
                <a:lnTo>
                  <a:pt x="504559" y="35307"/>
                </a:lnTo>
                <a:lnTo>
                  <a:pt x="548192" y="33060"/>
                </a:lnTo>
                <a:lnTo>
                  <a:pt x="585378" y="42112"/>
                </a:lnTo>
                <a:lnTo>
                  <a:pt x="608170" y="76201"/>
                </a:lnTo>
                <a:lnTo>
                  <a:pt x="617622" y="125778"/>
                </a:lnTo>
                <a:lnTo>
                  <a:pt x="623093" y="175474"/>
                </a:lnTo>
                <a:lnTo>
                  <a:pt x="624581" y="225289"/>
                </a:lnTo>
                <a:lnTo>
                  <a:pt x="622088" y="275224"/>
                </a:lnTo>
                <a:lnTo>
                  <a:pt x="615612" y="325277"/>
                </a:lnTo>
                <a:lnTo>
                  <a:pt x="590228" y="374637"/>
                </a:lnTo>
                <a:lnTo>
                  <a:pt x="552481" y="415546"/>
                </a:lnTo>
                <a:lnTo>
                  <a:pt x="472723" y="464334"/>
                </a:lnTo>
                <a:lnTo>
                  <a:pt x="422810" y="490592"/>
                </a:lnTo>
                <a:lnTo>
                  <a:pt x="372091" y="515259"/>
                </a:lnTo>
                <a:lnTo>
                  <a:pt x="320567" y="538333"/>
                </a:lnTo>
                <a:lnTo>
                  <a:pt x="268397" y="556010"/>
                </a:lnTo>
                <a:lnTo>
                  <a:pt x="224634" y="564299"/>
                </a:lnTo>
                <a:close/>
              </a:path>
            </a:pathLst>
          </a:custGeom>
          <a:solidFill>
            <a:srgbClr val="FFDBC8"/>
          </a:solidFill>
        </p:spPr>
        <p:txBody>
          <a:bodyPr wrap="square" lIns="0" tIns="0" rIns="0" bIns="0" rtlCol="0"/>
          <a:lstStyle/>
          <a:p>
            <a:endParaRPr/>
          </a:p>
        </p:txBody>
      </p:sp>
      <p:sp>
        <p:nvSpPr>
          <p:cNvPr id="13" name="object 13"/>
          <p:cNvSpPr/>
          <p:nvPr/>
        </p:nvSpPr>
        <p:spPr>
          <a:xfrm>
            <a:off x="3906064" y="8364303"/>
            <a:ext cx="596265" cy="607695"/>
          </a:xfrm>
          <a:custGeom>
            <a:avLst/>
            <a:gdLst/>
            <a:ahLst/>
            <a:cxnLst/>
            <a:rect l="l" t="t" r="r" b="b"/>
            <a:pathLst>
              <a:path w="596264" h="607695">
                <a:moveTo>
                  <a:pt x="293460" y="607159"/>
                </a:moveTo>
                <a:lnTo>
                  <a:pt x="245066" y="601676"/>
                </a:lnTo>
                <a:lnTo>
                  <a:pt x="196910" y="589819"/>
                </a:lnTo>
                <a:lnTo>
                  <a:pt x="151124" y="572076"/>
                </a:lnTo>
                <a:lnTo>
                  <a:pt x="109835" y="548933"/>
                </a:lnTo>
                <a:lnTo>
                  <a:pt x="75172" y="520880"/>
                </a:lnTo>
                <a:lnTo>
                  <a:pt x="49265" y="488403"/>
                </a:lnTo>
                <a:lnTo>
                  <a:pt x="29380" y="453669"/>
                </a:lnTo>
                <a:lnTo>
                  <a:pt x="14374" y="416572"/>
                </a:lnTo>
                <a:lnTo>
                  <a:pt x="4521" y="377788"/>
                </a:lnTo>
                <a:lnTo>
                  <a:pt x="0" y="338023"/>
                </a:lnTo>
                <a:lnTo>
                  <a:pt x="896" y="298010"/>
                </a:lnTo>
                <a:lnTo>
                  <a:pt x="7191" y="258493"/>
                </a:lnTo>
                <a:lnTo>
                  <a:pt x="18770" y="220188"/>
                </a:lnTo>
                <a:lnTo>
                  <a:pt x="35424" y="183794"/>
                </a:lnTo>
                <a:lnTo>
                  <a:pt x="56844" y="149985"/>
                </a:lnTo>
                <a:lnTo>
                  <a:pt x="82634" y="119386"/>
                </a:lnTo>
                <a:lnTo>
                  <a:pt x="112324" y="92552"/>
                </a:lnTo>
                <a:lnTo>
                  <a:pt x="145373" y="69973"/>
                </a:lnTo>
                <a:lnTo>
                  <a:pt x="187579" y="48529"/>
                </a:lnTo>
                <a:lnTo>
                  <a:pt x="248062" y="22253"/>
                </a:lnTo>
                <a:lnTo>
                  <a:pt x="288157" y="5597"/>
                </a:lnTo>
                <a:lnTo>
                  <a:pt x="331252" y="0"/>
                </a:lnTo>
                <a:lnTo>
                  <a:pt x="376623" y="4793"/>
                </a:lnTo>
                <a:lnTo>
                  <a:pt x="423542" y="19311"/>
                </a:lnTo>
                <a:lnTo>
                  <a:pt x="471286" y="42887"/>
                </a:lnTo>
                <a:lnTo>
                  <a:pt x="519232" y="74834"/>
                </a:lnTo>
                <a:lnTo>
                  <a:pt x="556138" y="109307"/>
                </a:lnTo>
                <a:lnTo>
                  <a:pt x="581528" y="147253"/>
                </a:lnTo>
                <a:lnTo>
                  <a:pt x="594926" y="189615"/>
                </a:lnTo>
                <a:lnTo>
                  <a:pt x="595853" y="237339"/>
                </a:lnTo>
                <a:lnTo>
                  <a:pt x="583834" y="291370"/>
                </a:lnTo>
                <a:lnTo>
                  <a:pt x="567493" y="338771"/>
                </a:lnTo>
                <a:lnTo>
                  <a:pt x="548557" y="384827"/>
                </a:lnTo>
                <a:lnTo>
                  <a:pt x="527025" y="429538"/>
                </a:lnTo>
                <a:lnTo>
                  <a:pt x="502898" y="472905"/>
                </a:lnTo>
                <a:lnTo>
                  <a:pt x="476176" y="514926"/>
                </a:lnTo>
                <a:lnTo>
                  <a:pt x="446859" y="555602"/>
                </a:lnTo>
                <a:lnTo>
                  <a:pt x="382453" y="597054"/>
                </a:lnTo>
                <a:lnTo>
                  <a:pt x="339966" y="605781"/>
                </a:lnTo>
                <a:lnTo>
                  <a:pt x="293460" y="607159"/>
                </a:lnTo>
                <a:close/>
              </a:path>
            </a:pathLst>
          </a:custGeom>
          <a:solidFill>
            <a:srgbClr val="FFDBC8"/>
          </a:solidFill>
        </p:spPr>
        <p:txBody>
          <a:bodyPr wrap="square" lIns="0" tIns="0" rIns="0" bIns="0" rtlCol="0"/>
          <a:lstStyle/>
          <a:p>
            <a:endParaRPr/>
          </a:p>
        </p:txBody>
      </p:sp>
      <p:sp>
        <p:nvSpPr>
          <p:cNvPr id="14" name="object 14"/>
          <p:cNvSpPr/>
          <p:nvPr/>
        </p:nvSpPr>
        <p:spPr>
          <a:xfrm>
            <a:off x="0" y="7616342"/>
            <a:ext cx="2967355" cy="2670810"/>
          </a:xfrm>
          <a:custGeom>
            <a:avLst/>
            <a:gdLst/>
            <a:ahLst/>
            <a:cxnLst/>
            <a:rect l="l" t="t" r="r" b="b"/>
            <a:pathLst>
              <a:path w="2967355" h="2670809">
                <a:moveTo>
                  <a:pt x="1231" y="1680565"/>
                </a:moveTo>
                <a:lnTo>
                  <a:pt x="0" y="1665338"/>
                </a:lnTo>
                <a:lnTo>
                  <a:pt x="0" y="1699171"/>
                </a:lnTo>
                <a:lnTo>
                  <a:pt x="1231" y="1680565"/>
                </a:lnTo>
                <a:close/>
              </a:path>
              <a:path w="2967355" h="2670809">
                <a:moveTo>
                  <a:pt x="578853" y="722553"/>
                </a:moveTo>
                <a:lnTo>
                  <a:pt x="573189" y="680186"/>
                </a:lnTo>
                <a:lnTo>
                  <a:pt x="559092" y="639826"/>
                </a:lnTo>
                <a:lnTo>
                  <a:pt x="537108" y="603072"/>
                </a:lnTo>
                <a:lnTo>
                  <a:pt x="487908" y="552818"/>
                </a:lnTo>
                <a:lnTo>
                  <a:pt x="450469" y="529310"/>
                </a:lnTo>
                <a:lnTo>
                  <a:pt x="407860" y="511098"/>
                </a:lnTo>
                <a:lnTo>
                  <a:pt x="361746" y="498411"/>
                </a:lnTo>
                <a:lnTo>
                  <a:pt x="313804" y="491515"/>
                </a:lnTo>
                <a:lnTo>
                  <a:pt x="265696" y="490613"/>
                </a:lnTo>
                <a:lnTo>
                  <a:pt x="219075" y="495960"/>
                </a:lnTo>
                <a:lnTo>
                  <a:pt x="175602" y="507784"/>
                </a:lnTo>
                <a:lnTo>
                  <a:pt x="136969" y="526326"/>
                </a:lnTo>
                <a:lnTo>
                  <a:pt x="104813" y="551827"/>
                </a:lnTo>
                <a:lnTo>
                  <a:pt x="70878" y="591947"/>
                </a:lnTo>
                <a:lnTo>
                  <a:pt x="38341" y="633234"/>
                </a:lnTo>
                <a:lnTo>
                  <a:pt x="7340" y="675513"/>
                </a:lnTo>
                <a:lnTo>
                  <a:pt x="0" y="686295"/>
                </a:lnTo>
                <a:lnTo>
                  <a:pt x="0" y="1057084"/>
                </a:lnTo>
                <a:lnTo>
                  <a:pt x="39052" y="1109129"/>
                </a:lnTo>
                <a:lnTo>
                  <a:pt x="78651" y="1143520"/>
                </a:lnTo>
                <a:lnTo>
                  <a:pt x="117805" y="1168196"/>
                </a:lnTo>
                <a:lnTo>
                  <a:pt x="160883" y="1185291"/>
                </a:lnTo>
                <a:lnTo>
                  <a:pt x="206362" y="1194168"/>
                </a:lnTo>
                <a:lnTo>
                  <a:pt x="237185" y="1195374"/>
                </a:lnTo>
                <a:lnTo>
                  <a:pt x="252653" y="1194549"/>
                </a:lnTo>
                <a:lnTo>
                  <a:pt x="298221" y="1186434"/>
                </a:lnTo>
                <a:lnTo>
                  <a:pt x="349123" y="1154722"/>
                </a:lnTo>
                <a:lnTo>
                  <a:pt x="386270" y="1128191"/>
                </a:lnTo>
                <a:lnTo>
                  <a:pt x="420281" y="1099756"/>
                </a:lnTo>
                <a:lnTo>
                  <a:pt x="447027" y="1066914"/>
                </a:lnTo>
                <a:lnTo>
                  <a:pt x="471208" y="1022972"/>
                </a:lnTo>
                <a:lnTo>
                  <a:pt x="493852" y="978344"/>
                </a:lnTo>
                <a:lnTo>
                  <a:pt x="514959" y="933030"/>
                </a:lnTo>
                <a:lnTo>
                  <a:pt x="534530" y="887044"/>
                </a:lnTo>
                <a:lnTo>
                  <a:pt x="552564" y="840359"/>
                </a:lnTo>
                <a:lnTo>
                  <a:pt x="569061" y="793000"/>
                </a:lnTo>
                <a:lnTo>
                  <a:pt x="577811" y="751154"/>
                </a:lnTo>
                <a:lnTo>
                  <a:pt x="578815" y="736879"/>
                </a:lnTo>
                <a:lnTo>
                  <a:pt x="578853" y="722553"/>
                </a:lnTo>
                <a:close/>
              </a:path>
              <a:path w="2967355" h="2670809">
                <a:moveTo>
                  <a:pt x="661289" y="2566695"/>
                </a:moveTo>
                <a:lnTo>
                  <a:pt x="657682" y="2526627"/>
                </a:lnTo>
                <a:lnTo>
                  <a:pt x="647827" y="2486863"/>
                </a:lnTo>
                <a:lnTo>
                  <a:pt x="619379" y="2441537"/>
                </a:lnTo>
                <a:lnTo>
                  <a:pt x="576592" y="2400477"/>
                </a:lnTo>
                <a:lnTo>
                  <a:pt x="510387" y="2357234"/>
                </a:lnTo>
                <a:lnTo>
                  <a:pt x="467233" y="2340432"/>
                </a:lnTo>
                <a:lnTo>
                  <a:pt x="424027" y="2330754"/>
                </a:lnTo>
                <a:lnTo>
                  <a:pt x="380834" y="2327643"/>
                </a:lnTo>
                <a:lnTo>
                  <a:pt x="337705" y="2330488"/>
                </a:lnTo>
                <a:lnTo>
                  <a:pt x="294703" y="2338717"/>
                </a:lnTo>
                <a:lnTo>
                  <a:pt x="251866" y="2351735"/>
                </a:lnTo>
                <a:lnTo>
                  <a:pt x="209270" y="2368956"/>
                </a:lnTo>
                <a:lnTo>
                  <a:pt x="166954" y="2389809"/>
                </a:lnTo>
                <a:lnTo>
                  <a:pt x="115417" y="2420658"/>
                </a:lnTo>
                <a:lnTo>
                  <a:pt x="77914" y="2451697"/>
                </a:lnTo>
                <a:lnTo>
                  <a:pt x="53136" y="2484996"/>
                </a:lnTo>
                <a:lnTo>
                  <a:pt x="39700" y="2522639"/>
                </a:lnTo>
                <a:lnTo>
                  <a:pt x="36283" y="2566695"/>
                </a:lnTo>
                <a:lnTo>
                  <a:pt x="41529" y="2619248"/>
                </a:lnTo>
                <a:lnTo>
                  <a:pt x="53378" y="2670670"/>
                </a:lnTo>
                <a:lnTo>
                  <a:pt x="641692" y="2670670"/>
                </a:lnTo>
                <a:lnTo>
                  <a:pt x="653986" y="2632468"/>
                </a:lnTo>
                <a:lnTo>
                  <a:pt x="660450" y="2592006"/>
                </a:lnTo>
                <a:lnTo>
                  <a:pt x="661289" y="2566695"/>
                </a:lnTo>
                <a:close/>
              </a:path>
              <a:path w="2967355" h="2670809">
                <a:moveTo>
                  <a:pt x="983894" y="1704035"/>
                </a:moveTo>
                <a:lnTo>
                  <a:pt x="982459" y="1652524"/>
                </a:lnTo>
                <a:lnTo>
                  <a:pt x="975499" y="1602930"/>
                </a:lnTo>
                <a:lnTo>
                  <a:pt x="962837" y="1556473"/>
                </a:lnTo>
                <a:lnTo>
                  <a:pt x="944283" y="1514386"/>
                </a:lnTo>
                <a:lnTo>
                  <a:pt x="910958" y="1466850"/>
                </a:lnTo>
                <a:lnTo>
                  <a:pt x="869950" y="1425727"/>
                </a:lnTo>
                <a:lnTo>
                  <a:pt x="822502" y="1392262"/>
                </a:lnTo>
                <a:lnTo>
                  <a:pt x="770001" y="1367447"/>
                </a:lnTo>
                <a:lnTo>
                  <a:pt x="714019" y="1352003"/>
                </a:lnTo>
                <a:lnTo>
                  <a:pt x="656221" y="1346415"/>
                </a:lnTo>
                <a:lnTo>
                  <a:pt x="627176" y="1347368"/>
                </a:lnTo>
                <a:lnTo>
                  <a:pt x="569874" y="1356753"/>
                </a:lnTo>
                <a:lnTo>
                  <a:pt x="513575" y="1377581"/>
                </a:lnTo>
                <a:lnTo>
                  <a:pt x="459828" y="1408684"/>
                </a:lnTo>
                <a:lnTo>
                  <a:pt x="411264" y="1447380"/>
                </a:lnTo>
                <a:lnTo>
                  <a:pt x="368947" y="1492821"/>
                </a:lnTo>
                <a:lnTo>
                  <a:pt x="333819" y="1544027"/>
                </a:lnTo>
                <a:lnTo>
                  <a:pt x="306641" y="1599857"/>
                </a:lnTo>
                <a:lnTo>
                  <a:pt x="288010" y="1659089"/>
                </a:lnTo>
                <a:lnTo>
                  <a:pt x="278345" y="1720418"/>
                </a:lnTo>
                <a:lnTo>
                  <a:pt x="276948" y="1751457"/>
                </a:lnTo>
                <a:lnTo>
                  <a:pt x="278079" y="1770151"/>
                </a:lnTo>
                <a:lnTo>
                  <a:pt x="289509" y="1825066"/>
                </a:lnTo>
                <a:lnTo>
                  <a:pt x="312508" y="1876221"/>
                </a:lnTo>
                <a:lnTo>
                  <a:pt x="345998" y="1921230"/>
                </a:lnTo>
                <a:lnTo>
                  <a:pt x="388391" y="1957959"/>
                </a:lnTo>
                <a:lnTo>
                  <a:pt x="437705" y="1984692"/>
                </a:lnTo>
                <a:lnTo>
                  <a:pt x="609155" y="2037791"/>
                </a:lnTo>
                <a:lnTo>
                  <a:pt x="659549" y="2051024"/>
                </a:lnTo>
                <a:lnTo>
                  <a:pt x="708621" y="2057895"/>
                </a:lnTo>
                <a:lnTo>
                  <a:pt x="756107" y="2056523"/>
                </a:lnTo>
                <a:lnTo>
                  <a:pt x="801751" y="2045017"/>
                </a:lnTo>
                <a:lnTo>
                  <a:pt x="845286" y="2021522"/>
                </a:lnTo>
                <a:lnTo>
                  <a:pt x="886485" y="1984146"/>
                </a:lnTo>
                <a:lnTo>
                  <a:pt x="914450" y="1947062"/>
                </a:lnTo>
                <a:lnTo>
                  <a:pt x="937958" y="1904504"/>
                </a:lnTo>
                <a:lnTo>
                  <a:pt x="956843" y="1857679"/>
                </a:lnTo>
                <a:lnTo>
                  <a:pt x="970902" y="1807845"/>
                </a:lnTo>
                <a:lnTo>
                  <a:pt x="979982" y="1756219"/>
                </a:lnTo>
                <a:lnTo>
                  <a:pt x="983894" y="1704035"/>
                </a:lnTo>
                <a:close/>
              </a:path>
              <a:path w="2967355" h="2670809">
                <a:moveTo>
                  <a:pt x="1141742" y="223812"/>
                </a:moveTo>
                <a:lnTo>
                  <a:pt x="1139304" y="181775"/>
                </a:lnTo>
                <a:lnTo>
                  <a:pt x="1130681" y="143243"/>
                </a:lnTo>
                <a:lnTo>
                  <a:pt x="1095908" y="78003"/>
                </a:lnTo>
                <a:lnTo>
                  <a:pt x="1039545" y="30848"/>
                </a:lnTo>
                <a:lnTo>
                  <a:pt x="1003935" y="14897"/>
                </a:lnTo>
                <a:lnTo>
                  <a:pt x="963714" y="4508"/>
                </a:lnTo>
                <a:lnTo>
                  <a:pt x="919175" y="0"/>
                </a:lnTo>
                <a:lnTo>
                  <a:pt x="870546" y="1714"/>
                </a:lnTo>
                <a:lnTo>
                  <a:pt x="819797" y="7734"/>
                </a:lnTo>
                <a:lnTo>
                  <a:pt x="770026" y="15252"/>
                </a:lnTo>
                <a:lnTo>
                  <a:pt x="633996" y="38785"/>
                </a:lnTo>
                <a:lnTo>
                  <a:pt x="588543" y="58178"/>
                </a:lnTo>
                <a:lnTo>
                  <a:pt x="549503" y="83273"/>
                </a:lnTo>
                <a:lnTo>
                  <a:pt x="517105" y="113195"/>
                </a:lnTo>
                <a:lnTo>
                  <a:pt x="491604" y="147053"/>
                </a:lnTo>
                <a:lnTo>
                  <a:pt x="473214" y="183972"/>
                </a:lnTo>
                <a:lnTo>
                  <a:pt x="462203" y="223075"/>
                </a:lnTo>
                <a:lnTo>
                  <a:pt x="458787" y="263461"/>
                </a:lnTo>
                <a:lnTo>
                  <a:pt x="463232" y="304266"/>
                </a:lnTo>
                <a:lnTo>
                  <a:pt x="475754" y="344601"/>
                </a:lnTo>
                <a:lnTo>
                  <a:pt x="496608" y="383590"/>
                </a:lnTo>
                <a:lnTo>
                  <a:pt x="531431" y="433158"/>
                </a:lnTo>
                <a:lnTo>
                  <a:pt x="572350" y="477824"/>
                </a:lnTo>
                <a:lnTo>
                  <a:pt x="604367" y="504367"/>
                </a:lnTo>
                <a:lnTo>
                  <a:pt x="638149" y="528662"/>
                </a:lnTo>
                <a:lnTo>
                  <a:pt x="673341" y="550240"/>
                </a:lnTo>
                <a:lnTo>
                  <a:pt x="709599" y="568706"/>
                </a:lnTo>
                <a:lnTo>
                  <a:pt x="746569" y="583590"/>
                </a:lnTo>
                <a:lnTo>
                  <a:pt x="783894" y="594474"/>
                </a:lnTo>
                <a:lnTo>
                  <a:pt x="858240" y="602513"/>
                </a:lnTo>
                <a:lnTo>
                  <a:pt x="894549" y="598792"/>
                </a:lnTo>
                <a:lnTo>
                  <a:pt x="963676" y="573684"/>
                </a:lnTo>
                <a:lnTo>
                  <a:pt x="995807" y="551434"/>
                </a:lnTo>
                <a:lnTo>
                  <a:pt x="1025842" y="522147"/>
                </a:lnTo>
                <a:lnTo>
                  <a:pt x="1053426" y="485368"/>
                </a:lnTo>
                <a:lnTo>
                  <a:pt x="1078204" y="440690"/>
                </a:lnTo>
                <a:lnTo>
                  <a:pt x="1120952" y="334873"/>
                </a:lnTo>
                <a:lnTo>
                  <a:pt x="1137716" y="268998"/>
                </a:lnTo>
                <a:lnTo>
                  <a:pt x="1141742" y="223812"/>
                </a:lnTo>
                <a:close/>
              </a:path>
              <a:path w="2967355" h="2670809">
                <a:moveTo>
                  <a:pt x="1583143" y="2410218"/>
                </a:moveTo>
                <a:lnTo>
                  <a:pt x="1579384" y="2370023"/>
                </a:lnTo>
                <a:lnTo>
                  <a:pt x="1567307" y="2331529"/>
                </a:lnTo>
                <a:lnTo>
                  <a:pt x="1547456" y="2296401"/>
                </a:lnTo>
                <a:lnTo>
                  <a:pt x="1520685" y="2266188"/>
                </a:lnTo>
                <a:lnTo>
                  <a:pt x="1486382" y="2239861"/>
                </a:lnTo>
                <a:lnTo>
                  <a:pt x="1449870" y="2216696"/>
                </a:lnTo>
                <a:lnTo>
                  <a:pt x="1411439" y="2196884"/>
                </a:lnTo>
                <a:lnTo>
                  <a:pt x="1371396" y="2180590"/>
                </a:lnTo>
                <a:lnTo>
                  <a:pt x="1330058" y="2167928"/>
                </a:lnTo>
                <a:lnTo>
                  <a:pt x="1287741" y="2159000"/>
                </a:lnTo>
                <a:lnTo>
                  <a:pt x="1244803" y="2153882"/>
                </a:lnTo>
                <a:lnTo>
                  <a:pt x="1216012" y="2152612"/>
                </a:lnTo>
                <a:lnTo>
                  <a:pt x="1201585" y="2152624"/>
                </a:lnTo>
                <a:lnTo>
                  <a:pt x="1158430" y="2155228"/>
                </a:lnTo>
                <a:lnTo>
                  <a:pt x="1115669" y="2161667"/>
                </a:lnTo>
                <a:lnTo>
                  <a:pt x="1044790" y="2187778"/>
                </a:lnTo>
                <a:lnTo>
                  <a:pt x="1006690" y="2213089"/>
                </a:lnTo>
                <a:lnTo>
                  <a:pt x="973467" y="2243175"/>
                </a:lnTo>
                <a:lnTo>
                  <a:pt x="945324" y="2277199"/>
                </a:lnTo>
                <a:lnTo>
                  <a:pt x="922464" y="2314346"/>
                </a:lnTo>
                <a:lnTo>
                  <a:pt x="905090" y="2353767"/>
                </a:lnTo>
                <a:lnTo>
                  <a:pt x="893406" y="2394623"/>
                </a:lnTo>
                <a:lnTo>
                  <a:pt x="887603" y="2436088"/>
                </a:lnTo>
                <a:lnTo>
                  <a:pt x="887907" y="2477325"/>
                </a:lnTo>
                <a:lnTo>
                  <a:pt x="894499" y="2517508"/>
                </a:lnTo>
                <a:lnTo>
                  <a:pt x="907580" y="2555798"/>
                </a:lnTo>
                <a:lnTo>
                  <a:pt x="927366" y="2591358"/>
                </a:lnTo>
                <a:lnTo>
                  <a:pt x="954062" y="2623362"/>
                </a:lnTo>
                <a:lnTo>
                  <a:pt x="992746" y="2655227"/>
                </a:lnTo>
                <a:lnTo>
                  <a:pt x="1013777" y="2670670"/>
                </a:lnTo>
                <a:lnTo>
                  <a:pt x="1437462" y="2670670"/>
                </a:lnTo>
                <a:lnTo>
                  <a:pt x="1472095" y="2626652"/>
                </a:lnTo>
                <a:lnTo>
                  <a:pt x="1501876" y="2586253"/>
                </a:lnTo>
                <a:lnTo>
                  <a:pt x="1530515" y="2545003"/>
                </a:lnTo>
                <a:lnTo>
                  <a:pt x="1558023" y="2502890"/>
                </a:lnTo>
                <a:lnTo>
                  <a:pt x="1574203" y="2465895"/>
                </a:lnTo>
                <a:lnTo>
                  <a:pt x="1582280" y="2426360"/>
                </a:lnTo>
                <a:lnTo>
                  <a:pt x="1583143" y="2410218"/>
                </a:lnTo>
                <a:close/>
              </a:path>
              <a:path w="2967355" h="2670809">
                <a:moveTo>
                  <a:pt x="1622882" y="1211376"/>
                </a:moveTo>
                <a:lnTo>
                  <a:pt x="1618322" y="1169441"/>
                </a:lnTo>
                <a:lnTo>
                  <a:pt x="1602676" y="1130274"/>
                </a:lnTo>
                <a:lnTo>
                  <a:pt x="1442643" y="814997"/>
                </a:lnTo>
                <a:lnTo>
                  <a:pt x="1416126" y="783043"/>
                </a:lnTo>
                <a:lnTo>
                  <a:pt x="1380871" y="761111"/>
                </a:lnTo>
                <a:lnTo>
                  <a:pt x="1340485" y="751446"/>
                </a:lnTo>
                <a:lnTo>
                  <a:pt x="1319657" y="751573"/>
                </a:lnTo>
                <a:lnTo>
                  <a:pt x="1244739" y="765949"/>
                </a:lnTo>
                <a:lnTo>
                  <a:pt x="1204976" y="778510"/>
                </a:lnTo>
                <a:lnTo>
                  <a:pt x="1166545" y="794435"/>
                </a:lnTo>
                <a:lnTo>
                  <a:pt x="1129550" y="813663"/>
                </a:lnTo>
                <a:lnTo>
                  <a:pt x="1094435" y="835977"/>
                </a:lnTo>
                <a:lnTo>
                  <a:pt x="1061313" y="861288"/>
                </a:lnTo>
                <a:lnTo>
                  <a:pt x="1030566" y="889330"/>
                </a:lnTo>
                <a:lnTo>
                  <a:pt x="999909" y="922058"/>
                </a:lnTo>
                <a:lnTo>
                  <a:pt x="971550" y="960488"/>
                </a:lnTo>
                <a:lnTo>
                  <a:pt x="948702" y="1002690"/>
                </a:lnTo>
                <a:lnTo>
                  <a:pt x="932040" y="1047445"/>
                </a:lnTo>
                <a:lnTo>
                  <a:pt x="919403" y="1119886"/>
                </a:lnTo>
                <a:lnTo>
                  <a:pt x="921715" y="1164729"/>
                </a:lnTo>
                <a:lnTo>
                  <a:pt x="932268" y="1205649"/>
                </a:lnTo>
                <a:lnTo>
                  <a:pt x="950366" y="1243012"/>
                </a:lnTo>
                <a:lnTo>
                  <a:pt x="975296" y="1277226"/>
                </a:lnTo>
                <a:lnTo>
                  <a:pt x="1006335" y="1308696"/>
                </a:lnTo>
                <a:lnTo>
                  <a:pt x="1042784" y="1337792"/>
                </a:lnTo>
                <a:lnTo>
                  <a:pt x="1083906" y="1364919"/>
                </a:lnTo>
                <a:lnTo>
                  <a:pt x="1139990" y="1395907"/>
                </a:lnTo>
                <a:lnTo>
                  <a:pt x="1200365" y="1417320"/>
                </a:lnTo>
                <a:lnTo>
                  <a:pt x="1263421" y="1428610"/>
                </a:lnTo>
                <a:lnTo>
                  <a:pt x="1295438" y="1430350"/>
                </a:lnTo>
                <a:lnTo>
                  <a:pt x="1327480" y="1429461"/>
                </a:lnTo>
                <a:lnTo>
                  <a:pt x="1390827" y="1419860"/>
                </a:lnTo>
                <a:lnTo>
                  <a:pt x="1451749" y="1400060"/>
                </a:lnTo>
                <a:lnTo>
                  <a:pt x="1508633" y="1370596"/>
                </a:lnTo>
                <a:lnTo>
                  <a:pt x="1570875" y="1323340"/>
                </a:lnTo>
                <a:lnTo>
                  <a:pt x="1598256" y="1291247"/>
                </a:lnTo>
                <a:lnTo>
                  <a:pt x="1616024" y="1252994"/>
                </a:lnTo>
                <a:lnTo>
                  <a:pt x="1622882" y="1211376"/>
                </a:lnTo>
                <a:close/>
              </a:path>
              <a:path w="2967355" h="2670809">
                <a:moveTo>
                  <a:pt x="2034908" y="1950542"/>
                </a:moveTo>
                <a:lnTo>
                  <a:pt x="2027212" y="1878241"/>
                </a:lnTo>
                <a:lnTo>
                  <a:pt x="2011502" y="1792135"/>
                </a:lnTo>
                <a:lnTo>
                  <a:pt x="1993760" y="1749107"/>
                </a:lnTo>
                <a:lnTo>
                  <a:pt x="1971167" y="1710613"/>
                </a:lnTo>
                <a:lnTo>
                  <a:pt x="1944141" y="1676755"/>
                </a:lnTo>
                <a:lnTo>
                  <a:pt x="1913077" y="1647672"/>
                </a:lnTo>
                <a:lnTo>
                  <a:pt x="1878342" y="1623453"/>
                </a:lnTo>
                <a:lnTo>
                  <a:pt x="1840357" y="1604225"/>
                </a:lnTo>
                <a:lnTo>
                  <a:pt x="1799513" y="1590116"/>
                </a:lnTo>
                <a:lnTo>
                  <a:pt x="1756181" y="1581238"/>
                </a:lnTo>
                <a:lnTo>
                  <a:pt x="1710766" y="1577682"/>
                </a:lnTo>
                <a:lnTo>
                  <a:pt x="1663661" y="1579600"/>
                </a:lnTo>
                <a:lnTo>
                  <a:pt x="1615274" y="1587080"/>
                </a:lnTo>
                <a:lnTo>
                  <a:pt x="1565973" y="1600263"/>
                </a:lnTo>
                <a:lnTo>
                  <a:pt x="1528826" y="1617827"/>
                </a:lnTo>
                <a:lnTo>
                  <a:pt x="1495082" y="1644370"/>
                </a:lnTo>
                <a:lnTo>
                  <a:pt x="1465364" y="1678216"/>
                </a:lnTo>
                <a:lnTo>
                  <a:pt x="1440307" y="1717687"/>
                </a:lnTo>
                <a:lnTo>
                  <a:pt x="1420558" y="1761109"/>
                </a:lnTo>
                <a:lnTo>
                  <a:pt x="1406740" y="1806816"/>
                </a:lnTo>
                <a:lnTo>
                  <a:pt x="1399489" y="1853107"/>
                </a:lnTo>
                <a:lnTo>
                  <a:pt x="1399451" y="1898319"/>
                </a:lnTo>
                <a:lnTo>
                  <a:pt x="1407248" y="1940775"/>
                </a:lnTo>
                <a:lnTo>
                  <a:pt x="1423517" y="1978799"/>
                </a:lnTo>
                <a:lnTo>
                  <a:pt x="1459204" y="2025065"/>
                </a:lnTo>
                <a:lnTo>
                  <a:pt x="1500695" y="2066201"/>
                </a:lnTo>
                <a:lnTo>
                  <a:pt x="1547266" y="2101481"/>
                </a:lnTo>
                <a:lnTo>
                  <a:pt x="1598079" y="2130310"/>
                </a:lnTo>
                <a:lnTo>
                  <a:pt x="1652270" y="2152167"/>
                </a:lnTo>
                <a:lnTo>
                  <a:pt x="1708873" y="2166670"/>
                </a:lnTo>
                <a:lnTo>
                  <a:pt x="1766887" y="2173567"/>
                </a:lnTo>
                <a:lnTo>
                  <a:pt x="1796110" y="2174113"/>
                </a:lnTo>
                <a:lnTo>
                  <a:pt x="1833118" y="2172233"/>
                </a:lnTo>
                <a:lnTo>
                  <a:pt x="1878990" y="2162772"/>
                </a:lnTo>
                <a:lnTo>
                  <a:pt x="1921891" y="2143963"/>
                </a:lnTo>
                <a:lnTo>
                  <a:pt x="1959940" y="2116645"/>
                </a:lnTo>
                <a:lnTo>
                  <a:pt x="1991474" y="2081999"/>
                </a:lnTo>
                <a:lnTo>
                  <a:pt x="2015096" y="2041563"/>
                </a:lnTo>
                <a:lnTo>
                  <a:pt x="2029790" y="1997100"/>
                </a:lnTo>
                <a:lnTo>
                  <a:pt x="2034908" y="1950542"/>
                </a:lnTo>
                <a:close/>
              </a:path>
              <a:path w="2967355" h="2670809">
                <a:moveTo>
                  <a:pt x="2198840" y="337172"/>
                </a:moveTo>
                <a:lnTo>
                  <a:pt x="2198751" y="292950"/>
                </a:lnTo>
                <a:lnTo>
                  <a:pt x="2188210" y="247980"/>
                </a:lnTo>
                <a:lnTo>
                  <a:pt x="2168664" y="204127"/>
                </a:lnTo>
                <a:lnTo>
                  <a:pt x="2141550" y="163283"/>
                </a:lnTo>
                <a:lnTo>
                  <a:pt x="2108289" y="127304"/>
                </a:lnTo>
                <a:lnTo>
                  <a:pt x="2070303" y="98094"/>
                </a:lnTo>
                <a:lnTo>
                  <a:pt x="2029053" y="77520"/>
                </a:lnTo>
                <a:lnTo>
                  <a:pt x="1985937" y="67462"/>
                </a:lnTo>
                <a:lnTo>
                  <a:pt x="1891703" y="64731"/>
                </a:lnTo>
                <a:lnTo>
                  <a:pt x="1797494" y="65519"/>
                </a:lnTo>
                <a:lnTo>
                  <a:pt x="1703311" y="69786"/>
                </a:lnTo>
                <a:lnTo>
                  <a:pt x="1657858" y="92938"/>
                </a:lnTo>
                <a:lnTo>
                  <a:pt x="1616925" y="119253"/>
                </a:lnTo>
                <a:lnTo>
                  <a:pt x="1580578" y="148399"/>
                </a:lnTo>
                <a:lnTo>
                  <a:pt x="1548892" y="180009"/>
                </a:lnTo>
                <a:lnTo>
                  <a:pt x="1521929" y="213779"/>
                </a:lnTo>
                <a:lnTo>
                  <a:pt x="1499768" y="249326"/>
                </a:lnTo>
                <a:lnTo>
                  <a:pt x="1482483" y="286334"/>
                </a:lnTo>
                <a:lnTo>
                  <a:pt x="1470139" y="324459"/>
                </a:lnTo>
                <a:lnTo>
                  <a:pt x="1462811" y="363334"/>
                </a:lnTo>
                <a:lnTo>
                  <a:pt x="1460563" y="402653"/>
                </a:lnTo>
                <a:lnTo>
                  <a:pt x="1463484" y="442036"/>
                </a:lnTo>
                <a:lnTo>
                  <a:pt x="1471625" y="481177"/>
                </a:lnTo>
                <a:lnTo>
                  <a:pt x="1485074" y="519696"/>
                </a:lnTo>
                <a:lnTo>
                  <a:pt x="1503883" y="557288"/>
                </a:lnTo>
                <a:lnTo>
                  <a:pt x="1528140" y="593572"/>
                </a:lnTo>
                <a:lnTo>
                  <a:pt x="1557921" y="628243"/>
                </a:lnTo>
                <a:lnTo>
                  <a:pt x="1600974" y="667816"/>
                </a:lnTo>
                <a:lnTo>
                  <a:pt x="1652651" y="701598"/>
                </a:lnTo>
                <a:lnTo>
                  <a:pt x="1711274" y="721080"/>
                </a:lnTo>
                <a:lnTo>
                  <a:pt x="1741957" y="725004"/>
                </a:lnTo>
                <a:lnTo>
                  <a:pt x="1772894" y="724954"/>
                </a:lnTo>
                <a:lnTo>
                  <a:pt x="1833499" y="712965"/>
                </a:lnTo>
                <a:lnTo>
                  <a:pt x="1888998" y="685927"/>
                </a:lnTo>
                <a:lnTo>
                  <a:pt x="1930920" y="655193"/>
                </a:lnTo>
                <a:lnTo>
                  <a:pt x="1965388" y="631964"/>
                </a:lnTo>
                <a:lnTo>
                  <a:pt x="2000897" y="610349"/>
                </a:lnTo>
                <a:lnTo>
                  <a:pt x="2037435" y="590346"/>
                </a:lnTo>
                <a:lnTo>
                  <a:pt x="2082342" y="567016"/>
                </a:lnTo>
                <a:lnTo>
                  <a:pt x="2117979" y="538099"/>
                </a:lnTo>
                <a:lnTo>
                  <a:pt x="2145550" y="504380"/>
                </a:lnTo>
                <a:lnTo>
                  <a:pt x="2166239" y="466648"/>
                </a:lnTo>
                <a:lnTo>
                  <a:pt x="2181225" y="425678"/>
                </a:lnTo>
                <a:lnTo>
                  <a:pt x="2191702" y="382257"/>
                </a:lnTo>
                <a:lnTo>
                  <a:pt x="2198840" y="337172"/>
                </a:lnTo>
                <a:close/>
              </a:path>
              <a:path w="2967355" h="2670809">
                <a:moveTo>
                  <a:pt x="2614041" y="1145755"/>
                </a:moveTo>
                <a:lnTo>
                  <a:pt x="2609748" y="1102728"/>
                </a:lnTo>
                <a:lnTo>
                  <a:pt x="2599474" y="1061046"/>
                </a:lnTo>
                <a:lnTo>
                  <a:pt x="2583230" y="1021778"/>
                </a:lnTo>
                <a:lnTo>
                  <a:pt x="2561044" y="986002"/>
                </a:lnTo>
                <a:lnTo>
                  <a:pt x="2532938" y="954773"/>
                </a:lnTo>
                <a:lnTo>
                  <a:pt x="2498915" y="929182"/>
                </a:lnTo>
                <a:lnTo>
                  <a:pt x="2456688" y="905217"/>
                </a:lnTo>
                <a:lnTo>
                  <a:pt x="2413774" y="884694"/>
                </a:lnTo>
                <a:lnTo>
                  <a:pt x="2370048" y="868400"/>
                </a:lnTo>
                <a:lnTo>
                  <a:pt x="2325395" y="857148"/>
                </a:lnTo>
                <a:lnTo>
                  <a:pt x="2279675" y="851725"/>
                </a:lnTo>
                <a:lnTo>
                  <a:pt x="2232761" y="852957"/>
                </a:lnTo>
                <a:lnTo>
                  <a:pt x="2184552" y="861631"/>
                </a:lnTo>
                <a:lnTo>
                  <a:pt x="2134920" y="878547"/>
                </a:lnTo>
                <a:lnTo>
                  <a:pt x="2003628" y="965250"/>
                </a:lnTo>
                <a:lnTo>
                  <a:pt x="1959229" y="993089"/>
                </a:lnTo>
                <a:lnTo>
                  <a:pt x="1916912" y="1027137"/>
                </a:lnTo>
                <a:lnTo>
                  <a:pt x="1890268" y="1066203"/>
                </a:lnTo>
                <a:lnTo>
                  <a:pt x="1876247" y="1109103"/>
                </a:lnTo>
                <a:lnTo>
                  <a:pt x="1871789" y="1154671"/>
                </a:lnTo>
                <a:lnTo>
                  <a:pt x="1873834" y="1201699"/>
                </a:lnTo>
                <a:lnTo>
                  <a:pt x="1879320" y="1249019"/>
                </a:lnTo>
                <a:lnTo>
                  <a:pt x="1893328" y="1300391"/>
                </a:lnTo>
                <a:lnTo>
                  <a:pt x="1919147" y="1342428"/>
                </a:lnTo>
                <a:lnTo>
                  <a:pt x="1954720" y="1376413"/>
                </a:lnTo>
                <a:lnTo>
                  <a:pt x="1997989" y="1403616"/>
                </a:lnTo>
                <a:lnTo>
                  <a:pt x="2046935" y="1425321"/>
                </a:lnTo>
                <a:lnTo>
                  <a:pt x="2094153" y="1438363"/>
                </a:lnTo>
                <a:lnTo>
                  <a:pt x="2140458" y="1442491"/>
                </a:lnTo>
                <a:lnTo>
                  <a:pt x="2186051" y="1439583"/>
                </a:lnTo>
                <a:lnTo>
                  <a:pt x="2231110" y="1431531"/>
                </a:lnTo>
                <a:lnTo>
                  <a:pt x="2275827" y="1420228"/>
                </a:lnTo>
                <a:lnTo>
                  <a:pt x="2365019" y="1395425"/>
                </a:lnTo>
                <a:lnTo>
                  <a:pt x="2409875" y="1385697"/>
                </a:lnTo>
                <a:lnTo>
                  <a:pt x="2455164" y="1380274"/>
                </a:lnTo>
                <a:lnTo>
                  <a:pt x="2504757" y="1381455"/>
                </a:lnTo>
                <a:lnTo>
                  <a:pt x="2508999" y="1375283"/>
                </a:lnTo>
                <a:lnTo>
                  <a:pt x="2545042" y="1343672"/>
                </a:lnTo>
                <a:lnTo>
                  <a:pt x="2570962" y="1309954"/>
                </a:lnTo>
                <a:lnTo>
                  <a:pt x="2590800" y="1272222"/>
                </a:lnTo>
                <a:lnTo>
                  <a:pt x="2604579" y="1231569"/>
                </a:lnTo>
                <a:lnTo>
                  <a:pt x="2612326" y="1189062"/>
                </a:lnTo>
                <a:lnTo>
                  <a:pt x="2614041" y="1145755"/>
                </a:lnTo>
                <a:close/>
              </a:path>
              <a:path w="2967355" h="2670809">
                <a:moveTo>
                  <a:pt x="2966923" y="1963343"/>
                </a:moveTo>
                <a:lnTo>
                  <a:pt x="2965043" y="1917369"/>
                </a:lnTo>
                <a:lnTo>
                  <a:pt x="2957068" y="1870900"/>
                </a:lnTo>
                <a:lnTo>
                  <a:pt x="2942755" y="1824634"/>
                </a:lnTo>
                <a:lnTo>
                  <a:pt x="2924098" y="1789036"/>
                </a:lnTo>
                <a:lnTo>
                  <a:pt x="2897416" y="1756867"/>
                </a:lnTo>
                <a:lnTo>
                  <a:pt x="2864027" y="1728597"/>
                </a:lnTo>
                <a:lnTo>
                  <a:pt x="2825254" y="1704721"/>
                </a:lnTo>
                <a:lnTo>
                  <a:pt x="2782443" y="1685721"/>
                </a:lnTo>
                <a:lnTo>
                  <a:pt x="2736900" y="1672107"/>
                </a:lnTo>
                <a:lnTo>
                  <a:pt x="2689974" y="1664360"/>
                </a:lnTo>
                <a:lnTo>
                  <a:pt x="2642959" y="1662963"/>
                </a:lnTo>
                <a:lnTo>
                  <a:pt x="2597200" y="1668424"/>
                </a:lnTo>
                <a:lnTo>
                  <a:pt x="2554020" y="1681200"/>
                </a:lnTo>
                <a:lnTo>
                  <a:pt x="2509101" y="1703628"/>
                </a:lnTo>
                <a:lnTo>
                  <a:pt x="2469286" y="1732318"/>
                </a:lnTo>
                <a:lnTo>
                  <a:pt x="2435085" y="1766265"/>
                </a:lnTo>
                <a:lnTo>
                  <a:pt x="2407043" y="1804441"/>
                </a:lnTo>
                <a:lnTo>
                  <a:pt x="2385669" y="1845830"/>
                </a:lnTo>
                <a:lnTo>
                  <a:pt x="2371521" y="1889379"/>
                </a:lnTo>
                <a:lnTo>
                  <a:pt x="2365095" y="1934095"/>
                </a:lnTo>
                <a:lnTo>
                  <a:pt x="2366949" y="1978952"/>
                </a:lnTo>
                <a:lnTo>
                  <a:pt x="2377592" y="2022906"/>
                </a:lnTo>
                <a:lnTo>
                  <a:pt x="2394953" y="2058631"/>
                </a:lnTo>
                <a:lnTo>
                  <a:pt x="2420607" y="2093163"/>
                </a:lnTo>
                <a:lnTo>
                  <a:pt x="2453170" y="2125764"/>
                </a:lnTo>
                <a:lnTo>
                  <a:pt x="2491206" y="2155748"/>
                </a:lnTo>
                <a:lnTo>
                  <a:pt x="2533332" y="2182380"/>
                </a:lnTo>
                <a:lnTo>
                  <a:pt x="2578125" y="2204961"/>
                </a:lnTo>
                <a:lnTo>
                  <a:pt x="2624163" y="2222766"/>
                </a:lnTo>
                <a:lnTo>
                  <a:pt x="2670048" y="2235085"/>
                </a:lnTo>
                <a:lnTo>
                  <a:pt x="2714371" y="2241219"/>
                </a:lnTo>
                <a:lnTo>
                  <a:pt x="2755722" y="2240432"/>
                </a:lnTo>
                <a:lnTo>
                  <a:pt x="2830512" y="2214435"/>
                </a:lnTo>
                <a:lnTo>
                  <a:pt x="2864269" y="2190915"/>
                </a:lnTo>
                <a:lnTo>
                  <a:pt x="2893682" y="2162137"/>
                </a:lnTo>
                <a:lnTo>
                  <a:pt x="2918510" y="2128799"/>
                </a:lnTo>
                <a:lnTo>
                  <a:pt x="2938500" y="2091563"/>
                </a:lnTo>
                <a:lnTo>
                  <a:pt x="2953397" y="2051126"/>
                </a:lnTo>
                <a:lnTo>
                  <a:pt x="2962948" y="2008162"/>
                </a:lnTo>
                <a:lnTo>
                  <a:pt x="2966923" y="1963343"/>
                </a:lnTo>
                <a:close/>
              </a:path>
            </a:pathLst>
          </a:custGeom>
          <a:solidFill>
            <a:srgbClr val="FFDBC8"/>
          </a:solidFill>
        </p:spPr>
        <p:txBody>
          <a:bodyPr wrap="square" lIns="0" tIns="0" rIns="0" bIns="0" rtlCol="0"/>
          <a:lstStyle/>
          <a:p>
            <a:endParaRPr/>
          </a:p>
        </p:txBody>
      </p:sp>
      <p:sp>
        <p:nvSpPr>
          <p:cNvPr id="15" name="object 15"/>
          <p:cNvSpPr/>
          <p:nvPr/>
        </p:nvSpPr>
        <p:spPr>
          <a:xfrm>
            <a:off x="3282419" y="9219335"/>
            <a:ext cx="635000" cy="501015"/>
          </a:xfrm>
          <a:custGeom>
            <a:avLst/>
            <a:gdLst/>
            <a:ahLst/>
            <a:cxnLst/>
            <a:rect l="l" t="t" r="r" b="b"/>
            <a:pathLst>
              <a:path w="635000" h="501015">
                <a:moveTo>
                  <a:pt x="324859" y="500923"/>
                </a:moveTo>
                <a:lnTo>
                  <a:pt x="285268" y="499047"/>
                </a:lnTo>
                <a:lnTo>
                  <a:pt x="245982" y="493796"/>
                </a:lnTo>
                <a:lnTo>
                  <a:pt x="207290" y="485197"/>
                </a:lnTo>
                <a:lnTo>
                  <a:pt x="169475" y="473324"/>
                </a:lnTo>
                <a:lnTo>
                  <a:pt x="107544" y="447231"/>
                </a:lnTo>
                <a:lnTo>
                  <a:pt x="57873" y="410380"/>
                </a:lnTo>
                <a:lnTo>
                  <a:pt x="21738" y="360190"/>
                </a:lnTo>
                <a:lnTo>
                  <a:pt x="2550" y="301401"/>
                </a:lnTo>
                <a:lnTo>
                  <a:pt x="0" y="273953"/>
                </a:lnTo>
                <a:lnTo>
                  <a:pt x="2121" y="239561"/>
                </a:lnTo>
                <a:lnTo>
                  <a:pt x="17666" y="186806"/>
                </a:lnTo>
                <a:lnTo>
                  <a:pt x="37794" y="148143"/>
                </a:lnTo>
                <a:lnTo>
                  <a:pt x="66747" y="112435"/>
                </a:lnTo>
                <a:lnTo>
                  <a:pt x="103249" y="80394"/>
                </a:lnTo>
                <a:lnTo>
                  <a:pt x="146023" y="52727"/>
                </a:lnTo>
                <a:lnTo>
                  <a:pt x="193792" y="30145"/>
                </a:lnTo>
                <a:lnTo>
                  <a:pt x="245280" y="13357"/>
                </a:lnTo>
                <a:lnTo>
                  <a:pt x="299210" y="3072"/>
                </a:lnTo>
                <a:lnTo>
                  <a:pt x="354306" y="0"/>
                </a:lnTo>
                <a:lnTo>
                  <a:pt x="386413" y="3271"/>
                </a:lnTo>
                <a:lnTo>
                  <a:pt x="448792" y="19623"/>
                </a:lnTo>
                <a:lnTo>
                  <a:pt x="506472" y="48402"/>
                </a:lnTo>
                <a:lnTo>
                  <a:pt x="557046" y="88407"/>
                </a:lnTo>
                <a:lnTo>
                  <a:pt x="598327" y="137909"/>
                </a:lnTo>
                <a:lnTo>
                  <a:pt x="624375" y="184935"/>
                </a:lnTo>
                <a:lnTo>
                  <a:pt x="634035" y="224565"/>
                </a:lnTo>
                <a:lnTo>
                  <a:pt x="634594" y="265425"/>
                </a:lnTo>
                <a:lnTo>
                  <a:pt x="626753" y="306328"/>
                </a:lnTo>
                <a:lnTo>
                  <a:pt x="611213" y="346087"/>
                </a:lnTo>
                <a:lnTo>
                  <a:pt x="588676" y="383518"/>
                </a:lnTo>
                <a:lnTo>
                  <a:pt x="559841" y="417434"/>
                </a:lnTo>
                <a:lnTo>
                  <a:pt x="525410" y="446650"/>
                </a:lnTo>
                <a:lnTo>
                  <a:pt x="486084" y="469979"/>
                </a:lnTo>
                <a:lnTo>
                  <a:pt x="442563" y="486236"/>
                </a:lnTo>
                <a:lnTo>
                  <a:pt x="403797" y="494494"/>
                </a:lnTo>
                <a:lnTo>
                  <a:pt x="364466" y="499397"/>
                </a:lnTo>
                <a:lnTo>
                  <a:pt x="324859" y="500923"/>
                </a:lnTo>
                <a:close/>
              </a:path>
            </a:pathLst>
          </a:custGeom>
          <a:solidFill>
            <a:srgbClr val="FFDBC8"/>
          </a:solidFill>
        </p:spPr>
        <p:txBody>
          <a:bodyPr wrap="square" lIns="0" tIns="0" rIns="0" bIns="0" rtlCol="0"/>
          <a:lstStyle/>
          <a:p>
            <a:endParaRPr/>
          </a:p>
        </p:txBody>
      </p:sp>
      <p:sp>
        <p:nvSpPr>
          <p:cNvPr id="16" name="object 16"/>
          <p:cNvSpPr/>
          <p:nvPr/>
        </p:nvSpPr>
        <p:spPr>
          <a:xfrm>
            <a:off x="2152963" y="6811232"/>
            <a:ext cx="450215" cy="511809"/>
          </a:xfrm>
          <a:custGeom>
            <a:avLst/>
            <a:gdLst/>
            <a:ahLst/>
            <a:cxnLst/>
            <a:rect l="l" t="t" r="r" b="b"/>
            <a:pathLst>
              <a:path w="450214" h="511809">
                <a:moveTo>
                  <a:pt x="180343" y="511284"/>
                </a:moveTo>
                <a:lnTo>
                  <a:pt x="137767" y="505053"/>
                </a:lnTo>
                <a:lnTo>
                  <a:pt x="101384" y="489231"/>
                </a:lnTo>
                <a:lnTo>
                  <a:pt x="56777" y="434969"/>
                </a:lnTo>
                <a:lnTo>
                  <a:pt x="28505" y="374968"/>
                </a:lnTo>
                <a:lnTo>
                  <a:pt x="9580" y="310989"/>
                </a:lnTo>
                <a:lnTo>
                  <a:pt x="664" y="245265"/>
                </a:lnTo>
                <a:lnTo>
                  <a:pt x="0" y="211888"/>
                </a:lnTo>
                <a:lnTo>
                  <a:pt x="7817" y="175288"/>
                </a:lnTo>
                <a:lnTo>
                  <a:pt x="26315" y="139704"/>
                </a:lnTo>
                <a:lnTo>
                  <a:pt x="53653" y="106100"/>
                </a:lnTo>
                <a:lnTo>
                  <a:pt x="87990" y="75438"/>
                </a:lnTo>
                <a:lnTo>
                  <a:pt x="127484" y="48683"/>
                </a:lnTo>
                <a:lnTo>
                  <a:pt x="170294" y="26798"/>
                </a:lnTo>
                <a:lnTo>
                  <a:pt x="214579" y="10746"/>
                </a:lnTo>
                <a:lnTo>
                  <a:pt x="258498" y="1492"/>
                </a:lnTo>
                <a:lnTo>
                  <a:pt x="300209" y="0"/>
                </a:lnTo>
                <a:lnTo>
                  <a:pt x="337872" y="7231"/>
                </a:lnTo>
                <a:lnTo>
                  <a:pt x="388019" y="35895"/>
                </a:lnTo>
                <a:lnTo>
                  <a:pt x="432613" y="72604"/>
                </a:lnTo>
                <a:lnTo>
                  <a:pt x="445027" y="116183"/>
                </a:lnTo>
                <a:lnTo>
                  <a:pt x="450116" y="162272"/>
                </a:lnTo>
                <a:lnTo>
                  <a:pt x="448518" y="209700"/>
                </a:lnTo>
                <a:lnTo>
                  <a:pt x="440868" y="257298"/>
                </a:lnTo>
                <a:lnTo>
                  <a:pt x="427804" y="303894"/>
                </a:lnTo>
                <a:lnTo>
                  <a:pt x="409962" y="348318"/>
                </a:lnTo>
                <a:lnTo>
                  <a:pt x="387977" y="389400"/>
                </a:lnTo>
                <a:lnTo>
                  <a:pt x="362487" y="425969"/>
                </a:lnTo>
                <a:lnTo>
                  <a:pt x="334128" y="456854"/>
                </a:lnTo>
                <a:lnTo>
                  <a:pt x="303536" y="480885"/>
                </a:lnTo>
                <a:lnTo>
                  <a:pt x="225931" y="508404"/>
                </a:lnTo>
                <a:lnTo>
                  <a:pt x="180343" y="511284"/>
                </a:lnTo>
                <a:close/>
              </a:path>
            </a:pathLst>
          </a:custGeom>
          <a:solidFill>
            <a:srgbClr val="FFDBC8"/>
          </a:solidFill>
        </p:spPr>
        <p:txBody>
          <a:bodyPr wrap="square" lIns="0" tIns="0" rIns="0" bIns="0" rtlCol="0"/>
          <a:lstStyle/>
          <a:p>
            <a:endParaRPr/>
          </a:p>
        </p:txBody>
      </p:sp>
      <p:sp>
        <p:nvSpPr>
          <p:cNvPr id="20" name="TextBox 19">
            <a:extLst>
              <a:ext uri="{FF2B5EF4-FFF2-40B4-BE49-F238E27FC236}">
                <a16:creationId xmlns:a16="http://schemas.microsoft.com/office/drawing/2014/main" id="{EF1A3D58-FF02-BD2D-C006-992D668A36AF}"/>
              </a:ext>
            </a:extLst>
          </p:cNvPr>
          <p:cNvSpPr txBox="1"/>
          <p:nvPr/>
        </p:nvSpPr>
        <p:spPr>
          <a:xfrm>
            <a:off x="908717" y="548334"/>
            <a:ext cx="13792200" cy="4544193"/>
          </a:xfrm>
          <a:prstGeom prst="rect">
            <a:avLst/>
          </a:prstGeom>
          <a:noFill/>
        </p:spPr>
        <p:txBody>
          <a:bodyPr wrap="square">
            <a:spAutoFit/>
          </a:bodyPr>
          <a:lstStyle/>
          <a:p>
            <a:pPr>
              <a:lnSpc>
                <a:spcPct val="150000"/>
              </a:lnSpc>
            </a:pPr>
            <a:r>
              <a:rPr lang="en-US" sz="3400" b="1" dirty="0">
                <a:latin typeface="Trade Gothic Next Cond" panose="020B0506040303020004" pitchFamily="34" charset="0"/>
              </a:rPr>
              <a:t>Native Apps with Shared Code</a:t>
            </a:r>
            <a:r>
              <a:rPr lang="en-US" sz="2700" b="1" dirty="0">
                <a:latin typeface="Trade Gothic Next Cond" panose="020B0506040303020004" pitchFamily="34" charset="0"/>
              </a:rPr>
              <a:t>: </a:t>
            </a:r>
          </a:p>
          <a:p>
            <a:pPr>
              <a:lnSpc>
                <a:spcPct val="150000"/>
              </a:lnSpc>
            </a:pPr>
            <a:endParaRPr lang="en-US" sz="2700" b="1" dirty="0">
              <a:latin typeface="Trade Gothic Next Cond" panose="020B0506040303020004" pitchFamily="34" charset="0"/>
            </a:endParaRPr>
          </a:p>
          <a:p>
            <a:pPr marL="457200" indent="-457200">
              <a:lnSpc>
                <a:spcPct val="150000"/>
              </a:lnSpc>
              <a:buFont typeface="Arial" panose="020B0604020202020204" pitchFamily="34" charset="0"/>
              <a:buChar char="•"/>
            </a:pPr>
            <a:r>
              <a:rPr lang="en-US" sz="2700" dirty="0">
                <a:latin typeface="Trade Gothic Next Cond" panose="020B0506040303020004" pitchFamily="34" charset="0"/>
              </a:rPr>
              <a:t>Develop separate native apps for each platform (Android and iOS) but share a common codebase for core functionality.</a:t>
            </a:r>
          </a:p>
          <a:p>
            <a:pPr marL="457200" indent="-457200">
              <a:lnSpc>
                <a:spcPct val="150000"/>
              </a:lnSpc>
              <a:buFont typeface="Arial" panose="020B0604020202020204" pitchFamily="34" charset="0"/>
              <a:buChar char="•"/>
            </a:pPr>
            <a:r>
              <a:rPr lang="en-US" sz="2700" dirty="0">
                <a:latin typeface="Trade Gothic Next Cond" panose="020B0506040303020004" pitchFamily="34" charset="0"/>
              </a:rPr>
              <a:t>Examples: Xamarin, Flutter, React Native (can also be used for hybrid development).</a:t>
            </a:r>
          </a:p>
          <a:p>
            <a:pPr marL="457200" indent="-457200">
              <a:lnSpc>
                <a:spcPct val="150000"/>
              </a:lnSpc>
              <a:buFont typeface="Arial" panose="020B0604020202020204" pitchFamily="34" charset="0"/>
              <a:buChar char="•"/>
            </a:pPr>
            <a:r>
              <a:rPr lang="en-US" sz="2700" dirty="0">
                <a:latin typeface="Trade Gothic Next Cond" panose="020B0506040303020004" pitchFamily="34" charset="0"/>
              </a:rPr>
              <a:t>Provides access to native APIs and performance benefits.</a:t>
            </a:r>
          </a:p>
          <a:p>
            <a:pPr marL="457200" indent="-457200">
              <a:lnSpc>
                <a:spcPct val="150000"/>
              </a:lnSpc>
              <a:buFont typeface="Arial" panose="020B0604020202020204" pitchFamily="34" charset="0"/>
              <a:buChar char="•"/>
            </a:pPr>
            <a:r>
              <a:rPr lang="en-US" sz="2700" dirty="0">
                <a:latin typeface="Trade Gothic Next Cond" panose="020B0506040303020004" pitchFamily="34" charset="0"/>
              </a:rPr>
              <a:t>Allows platform-specific customization while sharing business logic and UI across platforms.</a:t>
            </a:r>
          </a:p>
        </p:txBody>
      </p:sp>
      <p:pic>
        <p:nvPicPr>
          <p:cNvPr id="22" name="Picture 21" descr="A picture containing screenshot, purple, colorfulness, electric blue&#10;&#10;Description automatically generated">
            <a:extLst>
              <a:ext uri="{FF2B5EF4-FFF2-40B4-BE49-F238E27FC236}">
                <a16:creationId xmlns:a16="http://schemas.microsoft.com/office/drawing/2014/main" id="{492A8F82-6BDA-CFE3-72B6-700EBCBE1687}"/>
              </a:ext>
            </a:extLst>
          </p:cNvPr>
          <p:cNvPicPr>
            <a:picLocks noChangeAspect="1"/>
          </p:cNvPicPr>
          <p:nvPr/>
        </p:nvPicPr>
        <p:blipFill rotWithShape="1">
          <a:blip r:embed="rId2">
            <a:extLst>
              <a:ext uri="{28A0092B-C50C-407E-A947-70E740481C1C}">
                <a14:useLocalDpi xmlns:a14="http://schemas.microsoft.com/office/drawing/2010/main" val="0"/>
              </a:ext>
            </a:extLst>
          </a:blip>
          <a:srcRect l="23333" t="873" r="24400" b="-873"/>
          <a:stretch/>
        </p:blipFill>
        <p:spPr>
          <a:xfrm>
            <a:off x="6674403" y="5203429"/>
            <a:ext cx="5044596" cy="482582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TotalTime>
  <Words>739</Words>
  <Application>Microsoft Office PowerPoint</Application>
  <PresentationFormat>Custom</PresentationFormat>
  <Paragraphs>75</Paragraphs>
  <Slides>12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STHupo</vt:lpstr>
      <vt:lpstr>Arial</vt:lpstr>
      <vt:lpstr>Berlin Sans FB Demi</vt:lpstr>
      <vt:lpstr>Calibri</vt:lpstr>
      <vt:lpstr>Trade Gothic Next Cond</vt:lpstr>
      <vt:lpstr>Trade Gothic Next Light</vt:lpstr>
      <vt:lpstr>Trebuchet MS</vt:lpstr>
      <vt:lpstr>Wingdings</vt:lpstr>
      <vt:lpstr>Office Theme</vt:lpstr>
      <vt:lpstr>PowerPoint Presentation</vt:lpstr>
      <vt:lpstr>Introduction</vt:lpstr>
      <vt:lpstr>PowerPoint Presentation</vt:lpstr>
      <vt:lpstr>Differences Between Android and iOS  Development Languages  - Android: Primarily Java and Kotlin. - iOS: Mainly Swift and Objective-C.  Tools     - Android : android studio  - IOS : Xcode   App Stories   - Android : Google play store   - IOS : Apple app store   User Demographics   - Android :  Wider user base, diverse demographics. - IOS : Generally higher-income users, more engaged with apps.   </vt:lpstr>
      <vt:lpstr>App Development Process (Android and iOS)  Design Phase: Define app concept, user personas, and user experience (UX) requirements. Create wireframes and prototypes to visualize app structure and navigation. Design the user interface (UI) elements, including layouts, colors, and typography.  </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Brown Minimal Organic Creative Project Presentation</dc:title>
  <dc:creator>Aya Gamal</dc:creator>
  <cp:keywords>DAFjp9Gu7KY,BAFjYcVY6cw</cp:keywords>
  <cp:lastModifiedBy>Aya Tech</cp:lastModifiedBy>
  <cp:revision>5</cp:revision>
  <dcterms:created xsi:type="dcterms:W3CDTF">2023-05-22T15:58:29Z</dcterms:created>
  <dcterms:modified xsi:type="dcterms:W3CDTF">2023-09-19T17:27:56Z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2023-05-22T00:00:00Z</vt:filetime>
  </property>
  <property fmtid="{D5CDD505-2E9C-101B-9397-08002B2CF9AE}" pid="3" name="Creator">
    <vt:lpwstr>Canva</vt:lpwstr>
  </property>
  <property fmtid="{D5CDD505-2E9C-101B-9397-08002B2CF9AE}" pid="4" name="LastSaved">
    <vt:filetime>2023-05-22T00:00:00Z</vt:filetime>
  </property>
</Properties>
</file>